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6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3BE7-BCAE-4760-9A72-BDC0C0D80628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04BE8-58A5-4B66-BA56-1698D7BF1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AD0D-7862-4C81-966D-AAEA4A3B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FE6CD-9180-4DA2-86EC-5F8AB6E17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8C13-D8DD-4E74-A5CA-7CB82017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3DA1-E4EE-4732-86AC-6B52E6DE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713A-91C9-423A-B66B-8439631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37BF-3655-45B6-BBB1-4BA79C30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A0BA1-3BA4-41E8-B3BE-51FBE9CA1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9124-1197-4867-A431-BAA4C30F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FCED-4906-4323-8440-9A953E5E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DB497-A31D-4A37-A194-AEFD05D5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A6E36-C0A3-4453-92D1-CD6F39A1A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8B22B-75B1-4AE7-BB6E-E4315EAD3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0426-7954-4F24-8A5B-C22FD59A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0000-E852-4900-9559-35ECA51B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5766-D8C4-4F5C-9F59-0371A2F3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</p:spTree>
    <p:extLst>
      <p:ext uri="{BB962C8B-B14F-4D97-AF65-F5344CB8AC3E}">
        <p14:creationId xmlns:p14="http://schemas.microsoft.com/office/powerpoint/2010/main" val="32577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B12602-9E50-4AB5-BF91-CF2EE1F421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3794" y="924796"/>
            <a:ext cx="5649323" cy="528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2732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79568-B3F1-487F-8620-39DAC1AF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A96F6-E1C8-47F0-8BAF-137B4BEB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70060-86F0-404F-87EE-9908FC2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03D335-5AF7-400C-A7D0-7EF7C018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272" y="1648981"/>
            <a:ext cx="5530719" cy="45430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F9991-479D-43A6-B438-A11E6B48BE3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5011" y="1648981"/>
            <a:ext cx="5530719" cy="4531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B8CE7-A0E8-41DC-9314-1235AE71FFA6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63086"/>
            <a:ext cx="0" cy="50289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ECC1964-6AE7-4E79-8553-7393A480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16297C9-6CF1-4E4B-A6DB-B37BABDDD4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581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1…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5E35DF-D801-4CAE-BF1F-A6B28FEB1A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5010" y="995363"/>
            <a:ext cx="5530719" cy="45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u="sng"/>
            </a:lvl1pPr>
          </a:lstStyle>
          <a:p>
            <a:pPr lvl="0"/>
            <a:r>
              <a:rPr lang="en-US" dirty="0"/>
              <a:t>Title 2…</a:t>
            </a:r>
          </a:p>
        </p:txBody>
      </p:sp>
    </p:spTree>
    <p:extLst>
      <p:ext uri="{BB962C8B-B14F-4D97-AF65-F5344CB8AC3E}">
        <p14:creationId xmlns:p14="http://schemas.microsoft.com/office/powerpoint/2010/main" val="93779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646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463B2E5-B5FD-4B63-B9D3-BFD4A5DA78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73" y="1472679"/>
            <a:ext cx="5568633" cy="4875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4862BF5-65C3-417E-9D05-9DAFD338EA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8781" y="1472678"/>
            <a:ext cx="5568633" cy="4875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57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646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D046ED-379D-4BF6-A94F-D303ADF4EB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74" y="1472679"/>
            <a:ext cx="3660558" cy="4875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241D4CA2-AF4C-4930-915F-E6AACCEFB0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59865" y="1472678"/>
            <a:ext cx="3660558" cy="48758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3C197D54-D701-4521-BB7F-DB8DA62912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46856" y="1472678"/>
            <a:ext cx="3660558" cy="4875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03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E51D-125C-4890-ABF8-23FEF5C0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3" y="924796"/>
            <a:ext cx="11460928" cy="6465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6383F-C643-4737-8346-CBC35E26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0239-924C-43B1-AE4C-F8C51C96A1F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BD2D-3A5E-464A-A2B0-935758F4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42C3-201F-4D86-A1BD-1ABC3CC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01284BF-DCA7-4265-911A-5336053F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463B2E5-B5FD-4B63-B9D3-BFD4A5DA78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2873" y="1472679"/>
            <a:ext cx="5568633" cy="2309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4862BF5-65C3-417E-9D05-9DAFD338EA7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8781" y="1472678"/>
            <a:ext cx="5568633" cy="23092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BEF2C2-8B6A-479C-BD03-384E20A0CD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2873" y="4039741"/>
            <a:ext cx="5568633" cy="2309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334B65B3-9F26-4C2D-AD8E-0D3E90404B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8781" y="4039740"/>
            <a:ext cx="5568633" cy="230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4233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8F23-DE01-4E74-8B4E-A288D74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24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4AE12-DCF1-4B3D-BD6D-0C5C448E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C264-0D24-4F44-A22C-35887674786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6CF9-42E4-4CD5-A89F-1F211C3C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700E4-6597-48FC-A2E7-10F95AA6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2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E182-9827-4489-9A2B-5BD60D476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03376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Section 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B69C8-0290-4845-8A7A-74AC01250F7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description…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539FA-B1C5-476D-99AC-85828E98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C6A-2046-4A7C-B315-E12407779226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ADEB-34E8-42DB-A255-EE90B745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Peter Sharpe, MIT AeroAstro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8279-A721-4597-BBF7-BD6EDBB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BEDC5-C7D0-46A5-9D5D-2ADCEBE7B659}"/>
              </a:ext>
            </a:extLst>
          </p:cNvPr>
          <p:cNvCxnSpPr/>
          <p:nvPr userDrawn="1"/>
        </p:nvCxnSpPr>
        <p:spPr>
          <a:xfrm>
            <a:off x="831850" y="4524216"/>
            <a:ext cx="604753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37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DD74-E9A8-415B-830D-CDB7A42C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0988-2F0C-4D93-AB29-A61DA811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EF2F-997D-4F53-BBE3-41DDFFD0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FF96-D7C6-45A2-9463-B753F4FC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4291-D785-4D9F-872A-FBF8419C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0C6D-7FD9-44F2-ADE3-30E6E80E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846A5-9A81-46FD-A2CE-5D46769C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2A64-5EAD-478B-8AD3-3E7E8912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F01B-BA6E-4504-AF75-5AA04E3C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6ED7-3506-4163-93F4-0345BE7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0D74-B716-4064-8611-678ED479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F802-EBDD-4248-B981-7A0D7F5A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1046-5778-4630-BDB6-9805835C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0D295-16D9-4AF5-B89B-D087FC65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471B-69DC-4BF9-845A-DD4DA634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613D-EF02-4A85-8C9F-85E77312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AD47-EF1C-4915-B953-4941A49B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A1B0-3499-46AD-9407-218EE2044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2D4F3-3DBC-4619-9474-1513508A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F5196-4E72-4DCE-9E3A-EE2E9215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DE929-E401-4F9E-898C-C60FE1194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0D5CE-C37D-4BA1-9311-A5288D2B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1B94B-AE79-43A2-8B18-C949A090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AD7F7-5155-4801-ADA8-9D6C863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8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A89B-4ED5-411F-A529-4CC2A86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C22A3-04A2-488D-A69D-5B10D2EB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68B5-967C-46F7-BA55-57E38396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D9D9F-CF4B-402A-927D-F3BC26EE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50DB0-C9CF-499B-A6D8-50201277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EE693-C0D6-49E3-9E04-99DA0A43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6779A-E56C-4444-A5E8-A451478A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1C31-E338-42B1-A336-ACF2E2E0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9DA7-1FC1-40E7-902B-41A15F7BF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FF173-47C9-4DD9-A36B-4C6D0E13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6D46-7737-4D56-B69C-5CE4779A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1482-3B76-4748-A1B9-974F9C58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29847-BD46-4A4B-B820-0F58723E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0DD5-7F47-4FDF-837E-AF23152E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3DE95-0CD0-4476-B7ED-8F4470DA1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A4CF6-666B-425C-B501-901F3DB5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9E3B-348D-402D-B09C-E191A523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E5B92-030C-41B3-AB06-EDD50FAC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DD38-BEA6-4913-ADA8-69315334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2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5117D-4711-44B5-A669-DA63D42A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57ED7-1707-43FB-8338-9B4FD070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BAE2-BD70-4B2C-9BA6-DF8AB9D47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9EFBD-A844-424D-8CDD-8015B403221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1EAC-80D5-4120-8C49-B23D87249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3CF80-A08A-482A-BBC7-099BF90C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B2DD-3D3C-4A47-B06A-07FE7C030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1ECF1-9C0A-4A5F-8401-105D87B9B3C0}"/>
              </a:ext>
            </a:extLst>
          </p:cNvPr>
          <p:cNvSpPr/>
          <p:nvPr userDrawn="1"/>
        </p:nvSpPr>
        <p:spPr>
          <a:xfrm>
            <a:off x="-1276" y="1"/>
            <a:ext cx="12192000" cy="7804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7D698-A211-4D8C-9B0D-D40B2D46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4" y="144304"/>
            <a:ext cx="11339453" cy="4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Title…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5971-D578-4D72-9DFE-95644758D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272" y="6356349"/>
            <a:ext cx="119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C264-0D24-4F44-A22C-35887674786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C88C-6D99-4DB8-99F2-1E55CB57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281" y="6356350"/>
            <a:ext cx="8684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Peter Sharpe, MIT AeroAstro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766F-FFD5-4E1D-A6AE-6CAF2897A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9802" y="6356349"/>
            <a:ext cx="11959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FF59-E917-45B2-BF6D-2D6762FCD3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C829D04-D09B-4029-976E-3BFDE1D34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" b="14456"/>
          <a:stretch/>
        </p:blipFill>
        <p:spPr>
          <a:xfrm rot="168850">
            <a:off x="7442523" y="4661671"/>
            <a:ext cx="1062111" cy="22414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00A0C1F-D9E8-41E3-AC0A-920B0956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515" y="4892886"/>
            <a:ext cx="2072526" cy="9759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E40816FB-C74B-4BD0-B7D3-447A3F888E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1261" y="924796"/>
                <a:ext cx="5659260" cy="528725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Folded size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85000"/>
                            <a:lumOff val="1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 70 x 70 x 480 mm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Air-deployed, with launch at:</a:t>
                </a:r>
              </a:p>
              <a:p>
                <a:pPr lvl="1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Mach 0.80</a:t>
                </a:r>
              </a:p>
              <a:p>
                <a:pPr lvl="1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Altitude: 30,000 ft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Maintain M0.80 for 60 seconds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5802B"/>
                    </a:solidFill>
                    <a:effectLst/>
                    <a:uLnTx/>
                    <a:uFillTx/>
                    <a:latin typeface="Fira Sans Light"/>
                    <a:ea typeface="+mn-ea"/>
                    <a:cs typeface="+mn-cs"/>
                  </a:rPr>
                  <a:t>Maximize total range</a:t>
                </a:r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E40816FB-C74B-4BD0-B7D3-447A3F888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61" y="924796"/>
                <a:ext cx="5659260" cy="5287250"/>
              </a:xfrm>
              <a:prstGeom prst="rect">
                <a:avLst/>
              </a:prstGeom>
              <a:blipFill>
                <a:blip r:embed="rId4"/>
                <a:stretch>
                  <a:fillRect l="-2155" t="-2076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4010731-4EB7-42B1-85D3-C08408E5983D}"/>
              </a:ext>
            </a:extLst>
          </p:cNvPr>
          <p:cNvGrpSpPr/>
          <p:nvPr/>
        </p:nvGrpSpPr>
        <p:grpSpPr>
          <a:xfrm>
            <a:off x="2608836" y="1131490"/>
            <a:ext cx="8505850" cy="5080556"/>
            <a:chOff x="257694" y="150468"/>
            <a:chExt cx="9886201" cy="6254926"/>
          </a:xfrm>
        </p:grpSpPr>
        <p:pic>
          <p:nvPicPr>
            <p:cNvPr id="45" name="Picture 2" descr="https://upload.wikimedia.org/wikipedia/commons/c/c0/F18Efamilyweb.jpg">
              <a:extLst>
                <a:ext uri="{FF2B5EF4-FFF2-40B4-BE49-F238E27FC236}">
                  <a16:creationId xmlns:a16="http://schemas.microsoft.com/office/drawing/2014/main" id="{47E71B76-7450-4A40-8D8E-CEC30DB49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567" b="75582"/>
            <a:stretch/>
          </p:blipFill>
          <p:spPr bwMode="auto">
            <a:xfrm>
              <a:off x="4522820" y="150468"/>
              <a:ext cx="3376913" cy="812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7C4A6D-8240-4B22-89B7-F07F6D4FF480}"/>
                </a:ext>
              </a:extLst>
            </p:cNvPr>
            <p:cNvSpPr txBox="1"/>
            <p:nvPr/>
          </p:nvSpPr>
          <p:spPr>
            <a:xfrm>
              <a:off x="7387146" y="1511205"/>
              <a:ext cx="64742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Drop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764A12-64CD-4FFB-A1B0-4F6FBA067F77}"/>
                </a:ext>
              </a:extLst>
            </p:cNvPr>
            <p:cNvSpPr txBox="1"/>
            <p:nvPr/>
          </p:nvSpPr>
          <p:spPr>
            <a:xfrm>
              <a:off x="6388617" y="2755385"/>
              <a:ext cx="208666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Unfold and stabilize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4FF230-ACE8-477C-93EF-25C205368E52}"/>
                </a:ext>
              </a:extLst>
            </p:cNvPr>
            <p:cNvSpPr txBox="1"/>
            <p:nvPr/>
          </p:nvSpPr>
          <p:spPr>
            <a:xfrm>
              <a:off x="8791089" y="5825885"/>
              <a:ext cx="1352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Ignite rocket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05C0AB-3152-4ECD-AEB9-D074D95B35FF}"/>
                </a:ext>
              </a:extLst>
            </p:cNvPr>
            <p:cNvSpPr txBox="1"/>
            <p:nvPr/>
          </p:nvSpPr>
          <p:spPr>
            <a:xfrm>
              <a:off x="4176062" y="4813458"/>
              <a:ext cx="1913820" cy="454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Powered flight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ED98BB-4C43-4D43-AAD2-E62B9651C89E}"/>
                </a:ext>
              </a:extLst>
            </p:cNvPr>
            <p:cNvSpPr txBox="1"/>
            <p:nvPr/>
          </p:nvSpPr>
          <p:spPr>
            <a:xfrm>
              <a:off x="1674708" y="5555848"/>
              <a:ext cx="840650" cy="454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Glide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09791FC-7EED-400A-B36B-65C14FD48714}"/>
                </a:ext>
              </a:extLst>
            </p:cNvPr>
            <p:cNvCxnSpPr/>
            <p:nvPr/>
          </p:nvCxnSpPr>
          <p:spPr>
            <a:xfrm>
              <a:off x="9279436" y="2407335"/>
              <a:ext cx="49598" cy="365984"/>
            </a:xfrm>
            <a:prstGeom prst="straightConnector1">
              <a:avLst/>
            </a:pr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D4B4A5E-3ECC-441A-8A1A-E7545AF0C487}"/>
                </a:ext>
              </a:extLst>
            </p:cNvPr>
            <p:cNvCxnSpPr/>
            <p:nvPr/>
          </p:nvCxnSpPr>
          <p:spPr>
            <a:xfrm flipH="1">
              <a:off x="9636118" y="4123835"/>
              <a:ext cx="8996" cy="413278"/>
            </a:xfrm>
            <a:prstGeom prst="straightConnector1">
              <a:avLst/>
            </a:pr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AB02C623-1160-46A2-8322-F7956F517957}"/>
                </a:ext>
              </a:extLst>
            </p:cNvPr>
            <p:cNvSpPr/>
            <p:nvPr/>
          </p:nvSpPr>
          <p:spPr>
            <a:xfrm rot="903535">
              <a:off x="6141568" y="4938927"/>
              <a:ext cx="1757411" cy="767077"/>
            </a:xfrm>
            <a:custGeom>
              <a:avLst/>
              <a:gdLst>
                <a:gd name="connsiteX0" fmla="*/ 1857375 w 1857375"/>
                <a:gd name="connsiteY0" fmla="*/ 104775 h 297205"/>
                <a:gd name="connsiteX1" fmla="*/ 914400 w 1857375"/>
                <a:gd name="connsiteY1" fmla="*/ 295275 h 297205"/>
                <a:gd name="connsiteX2" fmla="*/ 0 w 1857375"/>
                <a:gd name="connsiteY2" fmla="*/ 0 h 297205"/>
                <a:gd name="connsiteX0" fmla="*/ 1857375 w 1857375"/>
                <a:gd name="connsiteY0" fmla="*/ 104775 h 104775"/>
                <a:gd name="connsiteX1" fmla="*/ 0 w 1857375"/>
                <a:gd name="connsiteY1" fmla="*/ 0 h 104775"/>
                <a:gd name="connsiteX0" fmla="*/ 1993471 w 1993470"/>
                <a:gd name="connsiteY0" fmla="*/ 651781 h 651781"/>
                <a:gd name="connsiteX1" fmla="*/ 0 w 1993470"/>
                <a:gd name="connsiteY1" fmla="*/ 0 h 651781"/>
                <a:gd name="connsiteX0" fmla="*/ 1993471 w 1993471"/>
                <a:gd name="connsiteY0" fmla="*/ 651781 h 799540"/>
                <a:gd name="connsiteX1" fmla="*/ 0 w 1993471"/>
                <a:gd name="connsiteY1" fmla="*/ 0 h 799540"/>
                <a:gd name="connsiteX0" fmla="*/ 2038080 w 2038080"/>
                <a:gd name="connsiteY0" fmla="*/ 788326 h 922312"/>
                <a:gd name="connsiteX1" fmla="*/ 0 w 2038080"/>
                <a:gd name="connsiteY1" fmla="*/ -1 h 922312"/>
                <a:gd name="connsiteX0" fmla="*/ 2038080 w 2038080"/>
                <a:gd name="connsiteY0" fmla="*/ 788327 h 908179"/>
                <a:gd name="connsiteX1" fmla="*/ 0 w 2038080"/>
                <a:gd name="connsiteY1" fmla="*/ 0 h 908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38080" h="908179">
                  <a:moveTo>
                    <a:pt x="2038080" y="788327"/>
                  </a:moveTo>
                  <a:cubicBezTo>
                    <a:pt x="862325" y="1294923"/>
                    <a:pt x="1097471" y="33774"/>
                    <a:pt x="0" y="0"/>
                  </a:cubicBezTo>
                </a:path>
              </a:pathLst>
            </a:cu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10F0B2E-A587-4F1F-94EE-087887A78FBD}"/>
                </a:ext>
              </a:extLst>
            </p:cNvPr>
            <p:cNvSpPr/>
            <p:nvPr/>
          </p:nvSpPr>
          <p:spPr>
            <a:xfrm>
              <a:off x="2791855" y="3921682"/>
              <a:ext cx="645147" cy="1126567"/>
            </a:xfrm>
            <a:custGeom>
              <a:avLst/>
              <a:gdLst>
                <a:gd name="connsiteX0" fmla="*/ 1003336 w 1302783"/>
                <a:gd name="connsiteY0" fmla="*/ 319822 h 1358047"/>
                <a:gd name="connsiteX1" fmla="*/ 3211 w 1302783"/>
                <a:gd name="connsiteY1" fmla="*/ 34072 h 1358047"/>
                <a:gd name="connsiteX2" fmla="*/ 1298611 w 1302783"/>
                <a:gd name="connsiteY2" fmla="*/ 1015147 h 1358047"/>
                <a:gd name="connsiteX3" fmla="*/ 336586 w 1302783"/>
                <a:gd name="connsiteY3" fmla="*/ 1358047 h 1358047"/>
                <a:gd name="connsiteX0" fmla="*/ 1003337 w 1302784"/>
                <a:gd name="connsiteY0" fmla="*/ 116257 h 1154482"/>
                <a:gd name="connsiteX1" fmla="*/ 3211 w 1302784"/>
                <a:gd name="connsiteY1" fmla="*/ 127893 h 1154482"/>
                <a:gd name="connsiteX2" fmla="*/ 1298612 w 1302784"/>
                <a:gd name="connsiteY2" fmla="*/ 811582 h 1154482"/>
                <a:gd name="connsiteX3" fmla="*/ 336587 w 1302784"/>
                <a:gd name="connsiteY3" fmla="*/ 1154482 h 1154482"/>
                <a:gd name="connsiteX0" fmla="*/ 1119725 w 1300578"/>
                <a:gd name="connsiteY0" fmla="*/ 107376 h 1174381"/>
                <a:gd name="connsiteX1" fmla="*/ 1005 w 1300578"/>
                <a:gd name="connsiteY1" fmla="*/ 147792 h 1174381"/>
                <a:gd name="connsiteX2" fmla="*/ 1296406 w 1300578"/>
                <a:gd name="connsiteY2" fmla="*/ 831481 h 1174381"/>
                <a:gd name="connsiteX3" fmla="*/ 334381 w 1300578"/>
                <a:gd name="connsiteY3" fmla="*/ 1174381 h 1174381"/>
                <a:gd name="connsiteX0" fmla="*/ 1120561 w 1301414"/>
                <a:gd name="connsiteY0" fmla="*/ 70169 h 1137174"/>
                <a:gd name="connsiteX1" fmla="*/ 1841 w 1301414"/>
                <a:gd name="connsiteY1" fmla="*/ 110585 h 1137174"/>
                <a:gd name="connsiteX2" fmla="*/ 1297242 w 1301414"/>
                <a:gd name="connsiteY2" fmla="*/ 794274 h 1137174"/>
                <a:gd name="connsiteX3" fmla="*/ 335217 w 1301414"/>
                <a:gd name="connsiteY3" fmla="*/ 1137174 h 1137174"/>
                <a:gd name="connsiteX0" fmla="*/ 949623 w 1130476"/>
                <a:gd name="connsiteY0" fmla="*/ 44235 h 1111240"/>
                <a:gd name="connsiteX1" fmla="*/ 3402 w 1130476"/>
                <a:gd name="connsiteY1" fmla="*/ 180582 h 1111240"/>
                <a:gd name="connsiteX2" fmla="*/ 1126304 w 1130476"/>
                <a:gd name="connsiteY2" fmla="*/ 768340 h 1111240"/>
                <a:gd name="connsiteX3" fmla="*/ 164279 w 1130476"/>
                <a:gd name="connsiteY3" fmla="*/ 1111240 h 1111240"/>
                <a:gd name="connsiteX0" fmla="*/ 785344 w 997496"/>
                <a:gd name="connsiteY0" fmla="*/ 0 h 1067005"/>
                <a:gd name="connsiteX1" fmla="*/ 962025 w 997496"/>
                <a:gd name="connsiteY1" fmla="*/ 724105 h 1067005"/>
                <a:gd name="connsiteX2" fmla="*/ 0 w 997496"/>
                <a:gd name="connsiteY2" fmla="*/ 1067005 h 1067005"/>
                <a:gd name="connsiteX0" fmla="*/ 785344 w 969223"/>
                <a:gd name="connsiteY0" fmla="*/ 66878 h 1133883"/>
                <a:gd name="connsiteX1" fmla="*/ 962025 w 969223"/>
                <a:gd name="connsiteY1" fmla="*/ 790983 h 1133883"/>
                <a:gd name="connsiteX2" fmla="*/ 0 w 969223"/>
                <a:gd name="connsiteY2" fmla="*/ 1133883 h 1133883"/>
                <a:gd name="connsiteX0" fmla="*/ 785344 w 785344"/>
                <a:gd name="connsiteY0" fmla="*/ 0 h 1067005"/>
                <a:gd name="connsiteX1" fmla="*/ 0 w 785344"/>
                <a:gd name="connsiteY1" fmla="*/ 1067005 h 1067005"/>
                <a:gd name="connsiteX0" fmla="*/ 952507 w 952507"/>
                <a:gd name="connsiteY0" fmla="*/ 98989 h 1165994"/>
                <a:gd name="connsiteX1" fmla="*/ 167163 w 952507"/>
                <a:gd name="connsiteY1" fmla="*/ 1165994 h 1165994"/>
                <a:gd name="connsiteX0" fmla="*/ 785344 w 785344"/>
                <a:gd name="connsiteY0" fmla="*/ 84988 h 1151993"/>
                <a:gd name="connsiteX1" fmla="*/ 0 w 785344"/>
                <a:gd name="connsiteY1" fmla="*/ 1151993 h 115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5344" h="1151993">
                  <a:moveTo>
                    <a:pt x="785344" y="84988"/>
                  </a:moveTo>
                  <a:cubicBezTo>
                    <a:pt x="-942683" y="-355570"/>
                    <a:pt x="1684903" y="1055338"/>
                    <a:pt x="0" y="1151993"/>
                  </a:cubicBezTo>
                </a:path>
              </a:pathLst>
            </a:cu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22E0F5A-8D51-46A1-A4C4-A9A596E3E666}"/>
                </a:ext>
              </a:extLst>
            </p:cNvPr>
            <p:cNvSpPr/>
            <p:nvPr/>
          </p:nvSpPr>
          <p:spPr>
            <a:xfrm>
              <a:off x="257694" y="5629275"/>
              <a:ext cx="570981" cy="776119"/>
            </a:xfrm>
            <a:custGeom>
              <a:avLst/>
              <a:gdLst>
                <a:gd name="connsiteX0" fmla="*/ 570981 w 570981"/>
                <a:gd name="connsiteY0" fmla="*/ 0 h 962025"/>
                <a:gd name="connsiteX1" fmla="*/ 9006 w 570981"/>
                <a:gd name="connsiteY1" fmla="*/ 342900 h 962025"/>
                <a:gd name="connsiteX2" fmla="*/ 228081 w 570981"/>
                <a:gd name="connsiteY2" fmla="*/ 962025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0981" h="962025">
                  <a:moveTo>
                    <a:pt x="570981" y="0"/>
                  </a:moveTo>
                  <a:cubicBezTo>
                    <a:pt x="318568" y="91281"/>
                    <a:pt x="66156" y="182563"/>
                    <a:pt x="9006" y="342900"/>
                  </a:cubicBezTo>
                  <a:cubicBezTo>
                    <a:pt x="-48144" y="503237"/>
                    <a:pt x="183631" y="855663"/>
                    <a:pt x="228081" y="962025"/>
                  </a:cubicBezTo>
                </a:path>
              </a:pathLst>
            </a:cu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E1C5533-42E0-4CD0-9780-71AB94027ED3}"/>
                </a:ext>
              </a:extLst>
            </p:cNvPr>
            <p:cNvCxnSpPr/>
            <p:nvPr/>
          </p:nvCxnSpPr>
          <p:spPr>
            <a:xfrm>
              <a:off x="8122883" y="1270873"/>
              <a:ext cx="279954" cy="131341"/>
            </a:xfrm>
            <a:prstGeom prst="straightConnector1">
              <a:avLst/>
            </a:pr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EF693532-B454-4540-A437-E292CD26A08F}"/>
                </a:ext>
              </a:extLst>
            </p:cNvPr>
            <p:cNvSpPr/>
            <p:nvPr/>
          </p:nvSpPr>
          <p:spPr>
            <a:xfrm>
              <a:off x="7048764" y="885037"/>
              <a:ext cx="383184" cy="154956"/>
            </a:xfrm>
            <a:custGeom>
              <a:avLst/>
              <a:gdLst>
                <a:gd name="connsiteX0" fmla="*/ 0 w 406400"/>
                <a:gd name="connsiteY0" fmla="*/ 0 h 220133"/>
                <a:gd name="connsiteX1" fmla="*/ 406400 w 406400"/>
                <a:gd name="connsiteY1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400" h="220133">
                  <a:moveTo>
                    <a:pt x="0" y="0"/>
                  </a:moveTo>
                  <a:cubicBezTo>
                    <a:pt x="168628" y="51505"/>
                    <a:pt x="337256" y="103011"/>
                    <a:pt x="406400" y="220133"/>
                  </a:cubicBezTo>
                </a:path>
              </a:pathLst>
            </a:custGeom>
            <a:noFill/>
            <a:ln w="12700" cap="flat" cmpd="sng" algn="ctr">
              <a:solidFill>
                <a:srgbClr val="4086C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0EE0CF3-323D-4D0F-A22D-1E4EAA9CA6BF}"/>
              </a:ext>
            </a:extLst>
          </p:cNvPr>
          <p:cNvSpPr txBox="1"/>
          <p:nvPr/>
        </p:nvSpPr>
        <p:spPr>
          <a:xfrm>
            <a:off x="2463695" y="61354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Fira Sans Light"/>
              </a:rPr>
              <a:t>Disposal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E7FF4A-385D-46EC-B579-9A15E22627C7}"/>
              </a:ext>
            </a:extLst>
          </p:cNvPr>
          <p:cNvGrpSpPr/>
          <p:nvPr/>
        </p:nvGrpSpPr>
        <p:grpSpPr>
          <a:xfrm>
            <a:off x="53977" y="1032793"/>
            <a:ext cx="1455445" cy="4486188"/>
            <a:chOff x="7225737" y="362656"/>
            <a:chExt cx="1455445" cy="4486188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538D774-8D0D-4846-97BB-FB3AE633D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6374" t="8095" r="45444" b="8155"/>
            <a:stretch/>
          </p:blipFill>
          <p:spPr>
            <a:xfrm>
              <a:off x="7658100" y="365126"/>
              <a:ext cx="548640" cy="343082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1A3E6C6-DBA8-4673-8573-46551B69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846" t="10773" r="32353" b="27143"/>
            <a:stretch/>
          </p:blipFill>
          <p:spPr>
            <a:xfrm rot="10800000">
              <a:off x="7658100" y="3938678"/>
              <a:ext cx="548640" cy="597943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6DFEF1F-7D12-4459-9E5E-B2465DBBA258}"/>
                </a:ext>
              </a:extLst>
            </p:cNvPr>
            <p:cNvSpPr/>
            <p:nvPr/>
          </p:nvSpPr>
          <p:spPr>
            <a:xfrm>
              <a:off x="7625441" y="362656"/>
              <a:ext cx="594360" cy="3433295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A39E98-671A-4944-A10B-EB85C0E86388}"/>
                </a:ext>
              </a:extLst>
            </p:cNvPr>
            <p:cNvSpPr/>
            <p:nvPr/>
          </p:nvSpPr>
          <p:spPr>
            <a:xfrm>
              <a:off x="7636870" y="3937362"/>
              <a:ext cx="594360" cy="594360"/>
            </a:xfrm>
            <a:prstGeom prst="rect">
              <a:avLst/>
            </a:prstGeom>
            <a:noFill/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ira Sans Light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1381CE-4423-46FA-B69F-797CD119244F}"/>
                </a:ext>
              </a:extLst>
            </p:cNvPr>
            <p:cNvSpPr txBox="1"/>
            <p:nvPr/>
          </p:nvSpPr>
          <p:spPr>
            <a:xfrm>
              <a:off x="7343956" y="4541067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70 mm (2.75 in)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52932BF-B240-4D47-ABC9-3DEDEF906C7F}"/>
                </a:ext>
              </a:extLst>
            </p:cNvPr>
            <p:cNvSpPr txBox="1"/>
            <p:nvPr/>
          </p:nvSpPr>
          <p:spPr>
            <a:xfrm rot="16200000">
              <a:off x="6665328" y="1699985"/>
              <a:ext cx="14285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ira Sans Light"/>
                </a:rPr>
                <a:t>480 mm (19.0 in)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BA5DC80-C547-49E1-854A-0865A1645D99}"/>
                </a:ext>
              </a:extLst>
            </p:cNvPr>
            <p:cNvCxnSpPr/>
            <p:nvPr/>
          </p:nvCxnSpPr>
          <p:spPr>
            <a:xfrm>
              <a:off x="7402356" y="2659939"/>
              <a:ext cx="10815" cy="1136012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5DE2BC5-8C71-4AF7-8237-6C52CF171744}"/>
                </a:ext>
              </a:extLst>
            </p:cNvPr>
            <p:cNvCxnSpPr/>
            <p:nvPr/>
          </p:nvCxnSpPr>
          <p:spPr>
            <a:xfrm flipH="1" flipV="1">
              <a:off x="7392940" y="362656"/>
              <a:ext cx="9416" cy="794073"/>
            </a:xfrm>
            <a:prstGeom prst="straightConnector1">
              <a:avLst/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A3DE39A7-A4F5-4339-BD59-646418AD7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9" b="14456"/>
          <a:stretch/>
        </p:blipFill>
        <p:spPr>
          <a:xfrm rot="19841496">
            <a:off x="11008320" y="4936353"/>
            <a:ext cx="1062111" cy="22414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54E5B31-BFF3-4A18-8314-9389FC397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483" y="877925"/>
            <a:ext cx="649516" cy="365030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C24BDA36-543D-49BD-AFB6-ED03676CBD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9957" y="4603803"/>
            <a:ext cx="623535" cy="6235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55703B3-BA1B-4077-8E91-418584D225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357" y="1754362"/>
            <a:ext cx="1406382" cy="1269881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019E34-8E84-4259-B063-86B3D9634F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37599">
            <a:off x="8929173" y="1851572"/>
            <a:ext cx="184371" cy="16647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859863C-A1FE-4827-97E1-13FAE223451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2639" y="3431048"/>
            <a:ext cx="1795313" cy="84978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C72CFA5-A4C1-47A7-9FB2-99FDBE46B63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9185" y="3965562"/>
            <a:ext cx="2193715" cy="96868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2711ED8-48E6-476F-89B1-6B78EB8E87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7653" y="4528227"/>
            <a:ext cx="1901449" cy="9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4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ody">
  <a:themeElements>
    <a:clrScheme name="Metropolis">
      <a:dk1>
        <a:sysClr val="windowText" lastClr="000000"/>
      </a:dk1>
      <a:lt1>
        <a:sysClr val="window" lastClr="FFFFFF"/>
      </a:lt1>
      <a:dk2>
        <a:srgbClr val="002020"/>
      </a:dk2>
      <a:lt2>
        <a:srgbClr val="EBDDC3"/>
      </a:lt2>
      <a:accent1>
        <a:srgbClr val="4086C0"/>
      </a:accent1>
      <a:accent2>
        <a:srgbClr val="D5802B"/>
      </a:accent2>
      <a:accent3>
        <a:srgbClr val="ADBF41"/>
      </a:accent3>
      <a:accent4>
        <a:srgbClr val="F7B615"/>
      </a:accent4>
      <a:accent5>
        <a:srgbClr val="44BC9F"/>
      </a:accent5>
      <a:accent6>
        <a:srgbClr val="BB5045"/>
      </a:accent6>
      <a:hlink>
        <a:srgbClr val="198CFF"/>
      </a:hlink>
      <a:folHlink>
        <a:srgbClr val="6F8CA9"/>
      </a:folHlink>
    </a:clrScheme>
    <a:fontScheme name="Fira Sans">
      <a:majorFont>
        <a:latin typeface="Fira Sans Light"/>
        <a:ea typeface=""/>
        <a:cs typeface=""/>
      </a:majorFont>
      <a:minorFont>
        <a:latin typeface="Fira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2BD579-1A63-44DF-9B5D-20E74E9B02B2}" vid="{02347F7C-7E38-4B04-AAE1-BDF646F5F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Fira Sans Light</vt:lpstr>
      <vt:lpstr>Office Theme</vt:lpstr>
      <vt:lpstr>Body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Sharpe</dc:creator>
  <cp:lastModifiedBy>Peter Sharpe</cp:lastModifiedBy>
  <cp:revision>2</cp:revision>
  <dcterms:created xsi:type="dcterms:W3CDTF">2024-06-02T16:34:18Z</dcterms:created>
  <dcterms:modified xsi:type="dcterms:W3CDTF">2024-06-02T16:35:23Z</dcterms:modified>
</cp:coreProperties>
</file>