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E02-A296-491D-896F-314BBFE5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6065-37CC-4F53-A895-9E1C9EFB0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DF49-1423-476F-AF21-E2822910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BD07-C57B-4A77-9FD8-AE9BE683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CA6-A4C5-4E46-A177-44551269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A7FC-F130-46D2-BF9B-6C5B70D3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F6FF3-F9DB-49F9-8865-C3626247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2321-985E-4440-86F1-9D9FF9D3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EBFB-CB04-4EC9-819B-9733A16B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3A6F-52DA-402E-A664-72322D66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1B1CC-AE4B-44F8-B2FA-2CDBB3F3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9C0C6-3A25-4ACE-AB65-C8A0DE23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B31E-2F2B-4C06-A566-05A4F6C4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62EB-950A-45C3-B653-947858B3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E55A-BDA3-4B20-8549-83E0F93A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9B1B-8F7B-464C-9413-8673DCB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1D35-58B7-410E-9568-9615D969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6E9E-0166-49D2-B225-451A59A8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57F0-6B03-4496-AFC5-9D27C0CD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D12F-1264-4F0E-97B0-E5FD9E7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533F-F9AB-4768-BBEC-18648A5C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C563-34FC-4356-BFD1-5FFC0210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E2C0-5C54-4E10-8138-833555E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07E4-FDE0-47C5-9A5D-A82FC399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BEDC-82F8-4170-B3D0-31993DD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21D8-65AB-48B2-B156-83A5D0C9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7B62-F578-492E-8156-55608FCA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B795E-1092-4170-920E-FFAA894D3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8F6D-D5D6-44EE-9CAE-F13D4D4D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8157-E61B-4EF2-8A69-CE784E72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FF772-BA55-485E-A103-416BE88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BDF3-8D90-47A5-88F0-11C82D9E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DDBF7-A14D-4C7A-BB17-B06F4C2D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2700-47B2-4211-A399-BAA63277D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522D1-982E-48D4-8C55-2A0990BF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1444A-D2C7-4A72-86B3-ED9B920CB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90BB6-486E-4FA6-8566-DB091A66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92A2F-17C7-4BDF-87B0-6E342E1C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B96A-7048-4E71-B9F3-C92088DC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E9CF-C965-4E40-9545-8BFB6C4F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4894C-22C1-4B4B-B3C9-79EB83F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E6B4-1BB0-4DE1-8D5B-C1387442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19740-FCEB-49BD-8EA4-AB7F663E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553D2-7773-489C-9F2B-72A30FA5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A6802-E9D9-4032-8964-FED0193A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4F01-C740-4FF4-9AD9-5106DC89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2D70-0E47-4420-9DEB-4AB96EBF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5FDC-9A87-4953-AE5E-19A116FF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2338-56E9-42EF-AF64-36AF00C9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7EF1-4062-4A34-A2A1-C4DE0BDE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5935C-6369-41E8-9944-14A85EC1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0BA3-1CBB-473F-80EB-5276779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FE8D-FB14-44CC-874E-80AD37BB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8CB83-5A92-44C0-B220-A6DAE0E14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7EA5B-E9A9-45DC-95A4-350ED7177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7194-B676-43B5-96E5-853BCFA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89DE-A04E-4227-8B8C-DDC63828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3CA4D-37F3-4AC2-9247-C98E210F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A089A-7592-4BDD-B170-5756A6F5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8F92-6463-4546-A14E-6D1A493A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A9BA-259F-4885-AB35-5B5E8128B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FD56-149F-456B-8ADE-08BE67390B4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D157-1313-47EF-B593-1CD7339AC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30C4-D695-47CB-8567-78C614931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0F24-99D3-43EB-9545-7B8E4507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43800CC-978A-4DF0-AA9F-20C3CCBA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6981" y="3718633"/>
            <a:ext cx="4266385" cy="258248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B1CBEFA-2CC7-49B8-AE7F-4E94028870A6}"/>
              </a:ext>
            </a:extLst>
          </p:cNvPr>
          <p:cNvGrpSpPr/>
          <p:nvPr/>
        </p:nvGrpSpPr>
        <p:grpSpPr>
          <a:xfrm>
            <a:off x="368883" y="3346367"/>
            <a:ext cx="5931699" cy="3277741"/>
            <a:chOff x="198505" y="2870533"/>
            <a:chExt cx="6954940" cy="38431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41BC28-4DDE-4773-B536-C402A26C491B}"/>
                </a:ext>
              </a:extLst>
            </p:cNvPr>
            <p:cNvSpPr txBox="1"/>
            <p:nvPr/>
          </p:nvSpPr>
          <p:spPr>
            <a:xfrm>
              <a:off x="2994413" y="3267434"/>
              <a:ext cx="929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Folding Wing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C3A000-3D18-44A0-A5C1-70C308D699BD}"/>
                </a:ext>
              </a:extLst>
            </p:cNvPr>
            <p:cNvSpPr txBox="1"/>
            <p:nvPr/>
          </p:nvSpPr>
          <p:spPr>
            <a:xfrm>
              <a:off x="5764044" y="2870533"/>
              <a:ext cx="138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Actuated Tail Control Surfaces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85A741-A56B-491E-82AA-A542E9580D2F}"/>
                </a:ext>
              </a:extLst>
            </p:cNvPr>
            <p:cNvSpPr txBox="1"/>
            <p:nvPr/>
          </p:nvSpPr>
          <p:spPr>
            <a:xfrm>
              <a:off x="4098582" y="5796283"/>
              <a:ext cx="1307478" cy="36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Propellant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2CA9CE-FBDE-4EE1-9BE9-815A24B84D43}"/>
                </a:ext>
              </a:extLst>
            </p:cNvPr>
            <p:cNvSpPr txBox="1"/>
            <p:nvPr/>
          </p:nvSpPr>
          <p:spPr>
            <a:xfrm>
              <a:off x="3563967" y="6174896"/>
              <a:ext cx="1693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Ablative liner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884622-C6AF-4715-BDDB-D1DB056EDFB0}"/>
                </a:ext>
              </a:extLst>
            </p:cNvPr>
            <p:cNvSpPr txBox="1"/>
            <p:nvPr/>
          </p:nvSpPr>
          <p:spPr>
            <a:xfrm>
              <a:off x="1278172" y="4420728"/>
              <a:ext cx="1693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Motor case </a:t>
              </a:r>
              <a:b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</a:b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(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Ti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 alloy)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1A28F2-7D5A-42D4-932F-AFAE23DAD657}"/>
                </a:ext>
              </a:extLst>
            </p:cNvPr>
            <p:cNvSpPr txBox="1"/>
            <p:nvPr/>
          </p:nvSpPr>
          <p:spPr>
            <a:xfrm>
              <a:off x="198505" y="5374754"/>
              <a:ext cx="1693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Payload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13CC0B-94F9-4B06-83D5-B5AE9F2D4041}"/>
                </a:ext>
              </a:extLst>
            </p:cNvPr>
            <p:cNvCxnSpPr/>
            <p:nvPr/>
          </p:nvCxnSpPr>
          <p:spPr>
            <a:xfrm flipH="1">
              <a:off x="5848532" y="3707579"/>
              <a:ext cx="462067" cy="97283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44FD6DA-7A75-4791-A5CD-500D47BB0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3791" y="3782126"/>
              <a:ext cx="161122" cy="246681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DF2512-AD2E-49EF-94BA-5ABD3D0B648E}"/>
                </a:ext>
              </a:extLst>
            </p:cNvPr>
            <p:cNvCxnSpPr>
              <a:cxnSpLocks/>
            </p:cNvCxnSpPr>
            <p:nvPr/>
          </p:nvCxnSpPr>
          <p:spPr>
            <a:xfrm>
              <a:off x="2283986" y="4894442"/>
              <a:ext cx="230034" cy="424483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79CD60-6A4B-4278-97C6-5289CE1337E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3153990" y="5466795"/>
              <a:ext cx="944593" cy="50992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BF61A17-BF94-423F-B68F-61D729D90857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 flipV="1">
              <a:off x="2922453" y="5759401"/>
              <a:ext cx="641514" cy="56938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9D13D7-B4A6-40B2-965C-728A24027C64}"/>
                </a:ext>
              </a:extLst>
            </p:cNvPr>
            <p:cNvCxnSpPr>
              <a:cxnSpLocks/>
            </p:cNvCxnSpPr>
            <p:nvPr/>
          </p:nvCxnSpPr>
          <p:spPr>
            <a:xfrm>
              <a:off x="1090964" y="5551706"/>
              <a:ext cx="730210" cy="38471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BBFED10-D916-4BDF-A690-BC943ED0F0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4836" y="6215259"/>
              <a:ext cx="318531" cy="25365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37D6F9-9458-4BEE-B810-9AB8E9BAF768}"/>
                </a:ext>
              </a:extLst>
            </p:cNvPr>
            <p:cNvSpPr txBox="1"/>
            <p:nvPr/>
          </p:nvSpPr>
          <p:spPr>
            <a:xfrm>
              <a:off x="2173179" y="6405919"/>
              <a:ext cx="1693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Servos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08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1</cp:revision>
  <dcterms:created xsi:type="dcterms:W3CDTF">2024-06-02T18:23:24Z</dcterms:created>
  <dcterms:modified xsi:type="dcterms:W3CDTF">2024-06-02T18:23:36Z</dcterms:modified>
</cp:coreProperties>
</file>