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2971" y="17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25737-DB42-410C-85AD-F0ED7E8DD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98D2F-6223-4593-BCFA-1D0CDC372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83190-AEE0-4C0C-892C-41D8CF159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0BD3E-47A1-455A-8516-B9436C526DA3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95DBD-AD1E-4686-954C-061722E62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B94BD-4F7F-4891-AA4D-532E0092D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903C-66B5-4507-858B-4224EFB8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49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95EC3-3128-4A42-934D-E6D111DE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20FBF-A5B0-4856-8D2E-E02613DA9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85C8B-F731-40AE-A54E-8BFD54F73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0BD3E-47A1-455A-8516-B9436C526DA3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B823-82BA-4D8E-91A8-B40937A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0DFAA-34F1-4780-B5CF-91A66F93A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903C-66B5-4507-858B-4224EFB8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4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CE9565-93B2-4B9E-8619-2CA5E4086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875A8-EA7D-4262-97D6-BA1D7913E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6A911-845C-4206-AC6C-9387679F1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0BD3E-47A1-455A-8516-B9436C526DA3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7265E-7B04-4187-995A-071D8ED9B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14C0A-1B74-405B-BC68-BAB30689F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903C-66B5-4507-858B-4224EFB8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2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C9155-95E0-4C9E-8C35-A25C0F7B7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2C8FE-DC1B-4A79-9C90-36C2DA46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7DBBC-ABA0-45B9-8539-657FFFC0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0BD3E-47A1-455A-8516-B9436C526DA3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4276E-7F71-4B9D-BB05-E802450AD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5ADC1-DC31-4A69-B77C-7AC5044CC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903C-66B5-4507-858B-4224EFB8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1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6A81-4D0F-4E54-84E2-91A6E6B62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EAE16-03C8-4AC8-A33F-DC8F91CB7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AD848-F131-4FF0-B5C1-4D2C031FD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0BD3E-47A1-455A-8516-B9436C526DA3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C07CC-4231-45C3-BEBF-5C75FB476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94C53-711B-4068-8E80-5EB4992F6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903C-66B5-4507-858B-4224EFB8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5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11C3-56C7-4794-8ADB-EE454359D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AD3B2-B971-4545-91CE-B47579557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88797-A988-46D6-AC4E-A83CBB9AF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BCCB8-5F46-4547-951A-F8C1BFCBD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0BD3E-47A1-455A-8516-B9436C526DA3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7A5BD-235C-48F9-A095-631AC329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83B77-2962-4C8D-83BD-EF78AC324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903C-66B5-4507-858B-4224EFB8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21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F2861-F8DD-4863-A2C6-01684871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6AFAE-5A70-4838-BDA4-A348DFC35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A4345-471B-432B-9BD4-DC04267D0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61BAD8-6329-4579-BEA2-95A4FA6B7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681115-7B55-42CD-BD6A-0AFCF89747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C24339-222E-4BE0-BBC3-54580690A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0BD3E-47A1-455A-8516-B9436C526DA3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F90537-7ACC-45A5-9F8D-823E66B6B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DC9701-8C1C-470D-9F9B-7BCA7B98D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903C-66B5-4507-858B-4224EFB8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53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043EE-9D4B-4580-80A0-A92BA8FF2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81DCA1-144D-47F8-97E7-F53484A05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0BD3E-47A1-455A-8516-B9436C526DA3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38874-0525-4797-9CD3-90458BD3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969EB-24B9-44EA-AD6F-A3424F53A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903C-66B5-4507-858B-4224EFB8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3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9FF3D-0695-4019-8E6D-E2A4E8CDF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0BD3E-47A1-455A-8516-B9436C526DA3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8CE430-7ED0-4628-8D15-21E9EF366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A8C57-BF3B-465E-9E28-69338E52F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903C-66B5-4507-858B-4224EFB8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87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DFCCA-28E0-4572-817A-800EA1046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B41F0-E6CA-4BBF-B517-832C6DB61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DB65E-979C-4AC7-A7E7-78FBAFBFA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23D6B-DC58-4816-97B5-04F686E22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0BD3E-47A1-455A-8516-B9436C526DA3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58836-9042-45E9-9495-08A9FC2B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62418-A48A-4E38-94B0-C05726792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903C-66B5-4507-858B-4224EFB8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9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C7881-6A67-4E89-BA8F-A05C6B162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BE642-112A-4378-8A56-2407F865F5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7B453-65CE-4E3F-9864-44EEBCD9D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CB00F-99BF-4187-9A71-251A22FBE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0BD3E-47A1-455A-8516-B9436C526DA3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104D8-3E60-411C-9879-A7DF6B990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33B53-27AB-44C1-9E0A-173FDAD1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903C-66B5-4507-858B-4224EFB8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3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0A28F-C9B5-44A3-BFD4-CEA125E3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1B20A-902F-4ED7-BEC3-1EC485A9F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3C83E-88BC-4D97-B8FF-33887D25C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0BD3E-47A1-455A-8516-B9436C526DA3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6E66B-5A62-44A1-B78A-68AE49710D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45B44-C43F-468C-B008-0C2826796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903C-66B5-4507-858B-4224EFB8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3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4655C91-E68D-47E7-9B63-3CD29FF62392}"/>
              </a:ext>
            </a:extLst>
          </p:cNvPr>
          <p:cNvGrpSpPr/>
          <p:nvPr/>
        </p:nvGrpSpPr>
        <p:grpSpPr>
          <a:xfrm>
            <a:off x="5764671" y="1322960"/>
            <a:ext cx="6160405" cy="4985626"/>
            <a:chOff x="5764671" y="1322960"/>
            <a:chExt cx="6160405" cy="498562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016A47C-3E73-4EFB-B9A2-BEECAB7C0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4671" y="1322960"/>
              <a:ext cx="6160405" cy="4620303"/>
            </a:xfrm>
            <a:prstGeom prst="rect">
              <a:avLst/>
            </a:prstGeom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7C731E9-50CE-4129-8645-6A23CF4904E3}"/>
                </a:ext>
              </a:extLst>
            </p:cNvPr>
            <p:cNvCxnSpPr/>
            <p:nvPr/>
          </p:nvCxnSpPr>
          <p:spPr>
            <a:xfrm flipH="1" flipV="1">
              <a:off x="6687766" y="1930940"/>
              <a:ext cx="413425" cy="753894"/>
            </a:xfrm>
            <a:prstGeom prst="straightConnector1">
              <a:avLst/>
            </a:prstGeom>
            <a:noFill/>
            <a:ln w="6350" cap="flat" cmpd="sng" algn="ctr">
              <a:solidFill>
                <a:srgbClr val="4086C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3F650DF-2200-4682-B9CD-456356FF66E1}"/>
                </a:ext>
              </a:extLst>
            </p:cNvPr>
            <p:cNvCxnSpPr/>
            <p:nvPr/>
          </p:nvCxnSpPr>
          <p:spPr>
            <a:xfrm>
              <a:off x="10452370" y="5004881"/>
              <a:ext cx="953311" cy="111868"/>
            </a:xfrm>
            <a:prstGeom prst="straightConnector1">
              <a:avLst/>
            </a:prstGeom>
            <a:noFill/>
            <a:ln w="6350" cap="flat" cmpd="sng" algn="ctr">
              <a:solidFill>
                <a:srgbClr val="4086C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B5707B1-318B-468D-AC02-EC0C0A2B4334}"/>
                </a:ext>
              </a:extLst>
            </p:cNvPr>
            <p:cNvSpPr txBox="1"/>
            <p:nvPr/>
          </p:nvSpPr>
          <p:spPr>
            <a:xfrm>
              <a:off x="6687766" y="2684834"/>
              <a:ext cx="19228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ira Sans Light"/>
                </a:rPr>
                <a:t>Missile-like design (original “mental model”)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D5142D1-6A75-4FE0-A010-8E7A23DD72E8}"/>
                </a:ext>
              </a:extLst>
            </p:cNvPr>
            <p:cNvSpPr txBox="1"/>
            <p:nvPr/>
          </p:nvSpPr>
          <p:spPr>
            <a:xfrm>
              <a:off x="8529536" y="4774048"/>
              <a:ext cx="19228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ira Sans Light"/>
                </a:rPr>
                <a:t>High-speed glider design</a:t>
              </a:r>
              <a:b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ira Sans Light"/>
                </a:rPr>
              </a:b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ira Sans Light"/>
                </a:rPr>
                <a:t>(result of AeroSandbox)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F48C083-599E-442F-86D5-DCC8CC473738}"/>
                </a:ext>
              </a:extLst>
            </p:cNvPr>
            <p:cNvSpPr txBox="1"/>
            <p:nvPr/>
          </p:nvSpPr>
          <p:spPr>
            <a:xfrm>
              <a:off x="6296025" y="5846921"/>
              <a:ext cx="56290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ira Sans Light"/>
                </a:rPr>
                <a:t>*Note: figure is based on an early model version, so range estimates are out-of-date – for qualitative illustration only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3905FAD-A063-4EF3-B05F-CC5FF3CDF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859" b="89940" l="3579" r="97955">
                          <a14:foregroundMark x1="7012" y1="86937" x2="66399" y2="47598"/>
                          <a14:foregroundMark x1="66399" y1="47598" x2="17823" y2="87838"/>
                          <a14:foregroundMark x1="17823" y1="87838" x2="16143" y2="88438"/>
                          <a14:foregroundMark x1="4164" y1="84384" x2="3871" y2="84384"/>
                          <a14:foregroundMark x1="18335" y1="66216" x2="18335" y2="66216"/>
                          <a14:foregroundMark x1="24690" y1="9309" x2="24690" y2="9309"/>
                          <a14:foregroundMark x1="78744" y1="42042" x2="78963" y2="16817"/>
                          <a14:foregroundMark x1="84806" y1="28979" x2="83857" y2="37838"/>
                          <a14:foregroundMark x1="87655" y1="32282" x2="89627" y2="40090"/>
                          <a14:foregroundMark x1="91308" y1="39039" x2="90212" y2="59459"/>
                          <a14:foregroundMark x1="89481" y1="58408" x2="91161" y2="63664"/>
                          <a14:foregroundMark x1="91673" y1="63664" x2="94083" y2="64414"/>
                          <a14:foregroundMark x1="84953" y1="57508" x2="84953" y2="57508"/>
                          <a14:foregroundMark x1="83199" y1="53453" x2="84222" y2="61562"/>
                          <a14:foregroundMark x1="97955" y1="27778" x2="97955" y2="277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610601" y="3884130"/>
              <a:ext cx="1973992" cy="96032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3041130-963D-4994-AF7D-53E052FF88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8450" b="53333" l="13061" r="67896">
                          <a14:foregroundMark x1="33001" y1="38140" x2="33001" y2="38140"/>
                          <a14:foregroundMark x1="17248" y1="49302" x2="17248" y2="49302"/>
                          <a14:foregroundMark x1="15155" y1="50853" x2="15155" y2="50853"/>
                          <a14:foregroundMark x1="14855" y1="51938" x2="14855" y2="51938"/>
                          <a14:foregroundMark x1="13161" y1="52093" x2="13161" y2="52093"/>
                          <a14:foregroundMark x1="13061" y1="52403" x2="13061" y2="52403"/>
                          <a14:foregroundMark x1="14556" y1="53178" x2="14556" y2="53178"/>
                          <a14:foregroundMark x1="22632" y1="53798" x2="22632" y2="53798"/>
                          <a14:foregroundMark x1="22532" y1="53798" x2="22532" y2="53798"/>
                          <a14:foregroundMark x1="48953" y1="52558" x2="48953" y2="52558"/>
                          <a14:foregroundMark x1="46361" y1="50543" x2="46361" y2="50543"/>
                          <a14:foregroundMark x1="43071" y1="51318" x2="43071" y2="51318"/>
                          <a14:foregroundMark x1="65902" y1="35504" x2="65902" y2="35504"/>
                          <a14:foregroundMark x1="67597" y1="34109" x2="67597" y2="34109"/>
                          <a14:foregroundMark x1="67996" y1="32868" x2="67996" y2="32868"/>
                          <a14:foregroundMark x1="67498" y1="31163" x2="67498" y2="31163"/>
                          <a14:foregroundMark x1="63210" y1="31318" x2="63210" y2="31318"/>
                          <a14:foregroundMark x1="58325" y1="31163" x2="58325" y2="31163"/>
                          <a14:foregroundMark x1="55932" y1="32093" x2="34397" y2="39535"/>
                          <a14:foregroundMark x1="34397" y1="39535" x2="34397" y2="39535"/>
                          <a14:foregroundMark x1="15653" y1="52868" x2="62213" y2="33643"/>
                          <a14:foregroundMark x1="63509" y1="31938" x2="65005" y2="31008"/>
                          <a14:foregroundMark x1="63709" y1="31473" x2="62413" y2="31318"/>
                          <a14:foregroundMark x1="62812" y1="30853" x2="62213" y2="33023"/>
                          <a14:foregroundMark x1="61715" y1="32868" x2="59821" y2="32868"/>
                          <a14:foregroundMark x1="59023" y1="32868" x2="56331" y2="32868"/>
                          <a14:foregroundMark x1="63410" y1="32403" x2="49153" y2="30233"/>
                          <a14:foregroundMark x1="55334" y1="29612" x2="40379" y2="33488"/>
                          <a14:foregroundMark x1="41276" y1="46512" x2="48056" y2="51628"/>
                          <a14:foregroundMark x1="50449" y1="52558" x2="44267" y2="49147"/>
                          <a14:foregroundMark x1="46062" y1="51783" x2="28116" y2="44496"/>
                          <a14:foregroundMark x1="28116" y1="44496" x2="46062" y2="31628"/>
                          <a14:foregroundMark x1="46062" y1="31628" x2="58624" y2="29302"/>
                          <a14:foregroundMark x1="51745" y1="53333" x2="51745" y2="53333"/>
                          <a14:foregroundMark x1="61117" y1="24341" x2="61117" y2="24341"/>
                          <a14:foregroundMark x1="54636" y1="26667" x2="54636" y2="26667"/>
                          <a14:backgroundMark x1="25523" y1="56279" x2="25523" y2="5627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08" t="14141" r="30014" b="42735"/>
            <a:stretch/>
          </p:blipFill>
          <p:spPr>
            <a:xfrm>
              <a:off x="6687766" y="3067222"/>
              <a:ext cx="1858242" cy="8627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2656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Fira Sans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Sharpe</dc:creator>
  <cp:lastModifiedBy>Peter Sharpe</cp:lastModifiedBy>
  <cp:revision>1</cp:revision>
  <dcterms:created xsi:type="dcterms:W3CDTF">2024-06-03T02:36:16Z</dcterms:created>
  <dcterms:modified xsi:type="dcterms:W3CDTF">2024-06-03T02:36:21Z</dcterms:modified>
</cp:coreProperties>
</file>