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681-7054-481B-AA53-87C644D14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C8F73-1869-4622-967E-3CB4425F4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C1AF-CBDF-4A38-9CA7-C0EB424D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826A2-2258-4156-8420-B3B05E88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9230-23B6-4E30-9622-4A1F271D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3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0240-A5F1-4DB8-8CA4-B54F80E8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F29C-DA28-42DB-AFD3-F4FA70CBE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F3C3-0E71-4619-B57F-0475FFB1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DBA4-5D8B-4E9D-846C-D3EB64B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8F35-FBA1-4A80-83FF-4C2C881F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1C64B-1067-4B36-B7E9-B8B7DBF4A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FCA3D-E98D-4D8E-98D6-85593D7E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14A3-6E73-4B6E-AC27-F2FAA454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421E-8D2E-4505-80CF-51ABF446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1840-1AE6-4D5C-8FCE-989B01D5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124-CCBE-4AF7-A444-77493C8D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DEBF-56A2-4BC3-A8BD-BEB8922C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D144-79AA-40AD-A613-192D1BC8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7BB8-12C1-4EAA-9111-B1677DD5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8CF7-229C-449B-A86B-4A644D8D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D69B-F892-44CC-BAA3-4965FD1F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D2CE-783F-4DBB-A453-31DD6793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C563-6214-4DEC-B179-4A66C295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0CB4-021C-4584-A252-15A5A256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9AFC-73EA-4CF4-853B-6301366F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A76A-93DC-4E76-B827-47BDF385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582A-F4CB-4D90-9743-44943B81D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49DC-8F81-4F25-90DB-FB68C96A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49BF-52E0-41FF-A9BA-735E3EA3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DB017-A33D-4F36-BBFA-E626E0A8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BC29-7126-4E94-8BE3-506B7162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E8E-8985-4EE9-A03D-92224743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6BE6-6259-4C11-836E-BF4BE0D6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4C136-5FF0-476D-9297-C1E4FAE7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81834-9F45-400F-A39B-EED918F0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4FB53-06E2-4A85-817C-2BD340906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1E2FC-405A-4D55-B454-8C84133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E1D1E-2884-4E66-81B4-2BC67941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1EBE1-4D35-422B-8D15-E4158371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2B59-593C-4208-B974-0606A7B0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8EE61-7B2F-4912-96A5-73EE557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93BC8-94CE-4681-8BF4-297B7C38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9211A-4F47-4232-85A0-B38C9FB2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7C53A-144C-45B8-B2BA-E5863ECB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81ADE-CA04-49E3-BCF1-38B1A3CA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80B6-02A5-4EC7-9F00-D0F8E339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02A3-A345-4F79-AC8F-478B84B4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5DEB-78A4-4662-9F4C-F139F2A7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AEDF-8A88-4EFA-BDAE-CA1ACEFF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F63C-5177-4166-ABB6-0BD9BA75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B585-A96D-408A-AA76-3D63CDF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D6D02-F429-4349-81C8-1484A655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EBB3-3182-4FFA-887F-67F18338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363DE-2A25-421A-BC5A-7F64B65E1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19110-E774-40E6-8484-435B066C0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B89F4-5D0E-4CAA-989A-7034A2D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5750F-B200-49E7-9042-10228136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5DB1C-40D0-4220-AEBB-24356835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88A47-F21C-4CA8-ACE9-AD4D67B3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249D3-B163-46D4-8EC3-4C0815D9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A624-C2DB-4400-8335-642000506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B6E6-86E4-4AED-966F-8F156902764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AA79-FB14-4876-BA35-38DC0C2F9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F965-43C9-4B32-8BEC-80CDD1A59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36CD-D461-4006-9527-FE13A00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109F2-285F-4996-9BAF-A20415A8D5E2}"/>
              </a:ext>
            </a:extLst>
          </p:cNvPr>
          <p:cNvGrpSpPr/>
          <p:nvPr/>
        </p:nvGrpSpPr>
        <p:grpSpPr>
          <a:xfrm>
            <a:off x="6309960" y="780494"/>
            <a:ext cx="5998582" cy="2302498"/>
            <a:chOff x="6309960" y="780494"/>
            <a:chExt cx="5998582" cy="23024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52F771-D7F5-4C32-836C-33F9D976E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6439" b="11590"/>
            <a:stretch/>
          </p:blipFill>
          <p:spPr>
            <a:xfrm>
              <a:off x="6309960" y="780494"/>
              <a:ext cx="5998582" cy="23024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3CA736-801B-4DF6-ACC2-5268299AAD93}"/>
                    </a:ext>
                  </a:extLst>
                </p:cNvPr>
                <p:cNvSpPr txBox="1"/>
                <p:nvPr/>
              </p:nvSpPr>
              <p:spPr>
                <a:xfrm>
                  <a:off x="7068074" y="912107"/>
                  <a:ext cx="448235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Light"/>
                    </a:rPr>
                    <a:t>Minimize the tip deflection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Light"/>
                    </a:rPr>
                    <a:t>by adjusting the beam thickness </a:t>
                  </a:r>
                  <a14:m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Light"/>
                    </a:rPr>
                    <a:t>,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Light"/>
                    </a:rPr>
                    <a:t>with constrained total material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A618B8-59E5-49BA-A4D1-BA9C0AA82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074" y="912107"/>
                  <a:ext cx="4482353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087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C2BD56-3AD1-4612-B199-2E1C1CBE4889}"/>
                    </a:ext>
                  </a:extLst>
                </p:cNvPr>
                <p:cNvSpPr txBox="1"/>
                <p:nvPr/>
              </p:nvSpPr>
              <p:spPr>
                <a:xfrm>
                  <a:off x="7068074" y="2713660"/>
                  <a:ext cx="44823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Light"/>
                    </a:rPr>
                    <a:t>Discretize along the length with </a:t>
                  </a:r>
                  <a14:m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Fira Sans Light"/>
                    </a:rPr>
                    <a:t> nodes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60D6FE5-E41A-416D-BA2A-3E4543C54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074" y="2713660"/>
                  <a:ext cx="448235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8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F686CF9-0B7D-475A-A372-BA2BD1791CD4}"/>
                </a:ext>
              </a:extLst>
            </p:cNvPr>
            <p:cNvCxnSpPr/>
            <p:nvPr/>
          </p:nvCxnSpPr>
          <p:spPr>
            <a:xfrm>
              <a:off x="6969929" y="1771887"/>
              <a:ext cx="0" cy="48945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0D9DC5-E094-4B6C-ABE6-CF6AA8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6969929" y="2014715"/>
              <a:ext cx="40977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B9206F6-200A-4BC8-B10A-6D7BAAAEADE8}"/>
                    </a:ext>
                  </a:extLst>
                </p:cNvPr>
                <p:cNvSpPr txBox="1"/>
                <p:nvPr/>
              </p:nvSpPr>
              <p:spPr>
                <a:xfrm>
                  <a:off x="7120303" y="1958084"/>
                  <a:ext cx="402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ABF15C2-5005-4505-90B0-DED0664A9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03" y="1958084"/>
                  <a:ext cx="4020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56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Fira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1</cp:revision>
  <dcterms:created xsi:type="dcterms:W3CDTF">2024-05-22T04:47:11Z</dcterms:created>
  <dcterms:modified xsi:type="dcterms:W3CDTF">2024-05-22T04:47:18Z</dcterms:modified>
</cp:coreProperties>
</file>