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5C00-D670-429C-A542-6FDD094A8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B7A4A-CADE-4828-9597-5508DD438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38A5-5ED4-4254-863C-6696E469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25B2-9AC1-43E7-9A6F-7904B3F5812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7FF7-0F61-419C-A8F3-9C9AB59F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FBE1A-A466-46E2-B7BB-B908FD71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E95-5862-47CE-A522-5A1D418E9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4CFD-DF5F-4A4B-BE09-571DEE70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0ED80-28FD-46E4-9D96-BDF147C00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1F4C9-4860-4EDB-91CF-AF33A2DC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25B2-9AC1-43E7-9A6F-7904B3F5812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36FC-29E0-4345-BEB3-8C7E0BBB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4083-8C7B-4C23-A542-607420A6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E95-5862-47CE-A522-5A1D418E9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5AF5D-8A09-4171-8617-F7F1F5EAB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F699A-F769-4614-9E46-FCCE23734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FD83-67B4-49D0-9B5E-DC25E25A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25B2-9AC1-43E7-9A6F-7904B3F5812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E84F-34F2-4A49-8C12-65C7555B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D918-791A-4EFA-A0F1-ECB209AD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E95-5862-47CE-A522-5A1D418E9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7489-FAF8-4EC0-9F04-0B8D077B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02FB-EB82-4482-9D63-3627C6036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9DBD-34B4-4C53-BB4C-28E97718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25B2-9AC1-43E7-9A6F-7904B3F5812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499A-9CBB-4589-89F6-8938D007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7F26-1A80-4161-93A0-09ACEFC6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E95-5862-47CE-A522-5A1D418E9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CCED-A79D-4A15-AA05-600D2A3D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9C221-E595-484A-8BA6-9BA3D6317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4219-DB53-4E61-8406-837DE5AF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25B2-9AC1-43E7-9A6F-7904B3F5812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1CDBF-ED94-4C67-9B63-A612195C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2FE1-D92B-4C68-973D-E8A0A818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E95-5862-47CE-A522-5A1D418E9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8AB1-8F33-4869-9B29-1588CCBE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6E42-6C3D-49B5-92B1-1A5F803A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69DBE-7433-4050-B0BA-405C8A323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E6C29-DD4D-4B05-B5F6-D8ADCC10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25B2-9AC1-43E7-9A6F-7904B3F5812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04C0-023D-4EAD-8407-F4BB2CE5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4DD48-A6E4-4A65-8A15-E7E31655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E95-5862-47CE-A522-5A1D418E9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1B7C-1425-466A-AD36-DC25D601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B1C2E-63F2-409E-99CA-3849DAA2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59F50-FDF1-47F8-81C8-39F09DB46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69FFA-3BF4-4A07-974C-D01E743F0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2676A-33DE-410B-BC90-6D7918333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52C3F-01E1-40CA-A761-C9913DC6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25B2-9AC1-43E7-9A6F-7904B3F5812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B0BBB-4C04-4AB7-A66A-02B02CFE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924F4-B310-4B05-B6BE-7CEE4C03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E95-5862-47CE-A522-5A1D418E9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5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6D0D-8B7A-4AFB-83E0-27C58F0D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E8B5E-F3AF-40DA-8788-82B0F0B5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25B2-9AC1-43E7-9A6F-7904B3F5812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77583-73C2-4B6B-AAFC-106AAE6F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32D69-A18E-4429-AB45-86C57AAB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E95-5862-47CE-A522-5A1D418E9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4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7138E-0847-4544-9CC6-934682E0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25B2-9AC1-43E7-9A6F-7904B3F5812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A4EE6-20F2-406F-A03E-F1BEF71C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91506-9E8D-404F-8D8D-ED3B3FEC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E95-5862-47CE-A522-5A1D418E9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653C-8544-46A4-9401-7C215749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974A-AC18-4BDD-869A-CF64E9E2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6EFAE-D19E-4DDA-8DBA-1B7CAE39B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9F621-4DE5-4B31-94E1-F6C5E57B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25B2-9AC1-43E7-9A6F-7904B3F5812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4E1DC-0597-490C-B01F-6D35CF3F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8C7AC-CBAC-41A8-A66B-2E8C98CC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E95-5862-47CE-A522-5A1D418E9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99E1-0738-41FF-BC0F-CA119647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88EBA-9127-4DD1-80E7-A480A11FF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559EF-0223-4F8F-A8EA-86F929EA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CFAAB-C782-4DDB-A45D-E752A02E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25B2-9AC1-43E7-9A6F-7904B3F5812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F6A9C-11A4-44C4-9BEB-95BF0B75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D5976-3E0D-4701-96EF-0514EB47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E95-5862-47CE-A522-5A1D418E9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0394D-F63B-4C39-BEEB-D85BB8E9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6EAE-3D6B-421F-B524-59E3B0A2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FB67-7E15-4CE6-BC2E-8C1C50AE9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25B2-9AC1-43E7-9A6F-7904B3F5812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3D49-A4CD-4B69-91D6-E6FAEE917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D247-5AFD-4942-BD5F-FCF2D416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1E95-5862-47CE-A522-5A1D418E9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9BEED29-1EBF-4C96-8DAD-CD55907BE3DE}"/>
              </a:ext>
            </a:extLst>
          </p:cNvPr>
          <p:cNvGrpSpPr/>
          <p:nvPr/>
        </p:nvGrpSpPr>
        <p:grpSpPr>
          <a:xfrm>
            <a:off x="758806" y="4062414"/>
            <a:ext cx="4779710" cy="2590638"/>
            <a:chOff x="752710" y="3910014"/>
            <a:chExt cx="4779710" cy="25906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7CB23EB-7B05-43A4-89B2-AB67D89CD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930" t="33685" r="26420" b="36196"/>
            <a:stretch/>
          </p:blipFill>
          <p:spPr>
            <a:xfrm>
              <a:off x="1821019" y="4254312"/>
              <a:ext cx="3330100" cy="224634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A7BA2D-1107-45F8-B9DC-6BD301D9FAD7}"/>
                </a:ext>
              </a:extLst>
            </p:cNvPr>
            <p:cNvCxnSpPr/>
            <p:nvPr/>
          </p:nvCxnSpPr>
          <p:spPr>
            <a:xfrm>
              <a:off x="768757" y="4916358"/>
              <a:ext cx="1706880" cy="2032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503307-21EE-4C88-AC3D-73C03B3770AD}"/>
                    </a:ext>
                  </a:extLst>
                </p:cNvPr>
                <p:cNvSpPr txBox="1"/>
                <p:nvPr/>
              </p:nvSpPr>
              <p:spPr>
                <a:xfrm rot="320452">
                  <a:off x="752710" y="4990741"/>
                  <a:ext cx="1615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=10 </m:t>
                        </m:r>
                        <m:r>
                          <m:rPr>
                            <m:nor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C60E21A-8F85-4A3C-8721-4B8AB1F00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0452">
                  <a:off x="752710" y="4990741"/>
                  <a:ext cx="16154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B44F5CC-A8D0-4248-9CC2-F6839CEAAA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8720" y="4623266"/>
              <a:ext cx="1737360" cy="528856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dash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45C4DC-98B8-4112-8B8B-785CE80098B1}"/>
                    </a:ext>
                  </a:extLst>
                </p:cNvPr>
                <p:cNvSpPr txBox="1"/>
                <p:nvPr/>
              </p:nvSpPr>
              <p:spPr>
                <a:xfrm rot="892060">
                  <a:off x="931317" y="4360482"/>
                  <a:ext cx="1381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=3°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7DB32D-FAA7-462F-BE23-C030998B4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92060">
                  <a:off x="931317" y="4360482"/>
                  <a:ext cx="13817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5971FEB-6097-4341-BF11-B595C0027495}"/>
                </a:ext>
              </a:extLst>
            </p:cNvPr>
            <p:cNvSpPr/>
            <p:nvPr/>
          </p:nvSpPr>
          <p:spPr>
            <a:xfrm rot="16200000">
              <a:off x="1779347" y="3670483"/>
              <a:ext cx="1993809" cy="2623369"/>
            </a:xfrm>
            <a:prstGeom prst="arc">
              <a:avLst>
                <a:gd name="adj1" fmla="val 16200000"/>
                <a:gd name="adj2" fmla="val 16885808"/>
              </a:avLst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65F7567A-42DC-4EA3-A5F2-371B1FE724D7}"/>
                </a:ext>
              </a:extLst>
            </p:cNvPr>
            <p:cNvSpPr/>
            <p:nvPr/>
          </p:nvSpPr>
          <p:spPr>
            <a:xfrm rot="13737334">
              <a:off x="4135453" y="4362652"/>
              <a:ext cx="124912" cy="2669022"/>
            </a:xfrm>
            <a:prstGeom prst="leftBracket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052F1EC-FF4B-431F-B8F9-6A78666A7002}"/>
                    </a:ext>
                  </a:extLst>
                </p:cNvPr>
                <p:cNvSpPr txBox="1"/>
                <p:nvPr/>
              </p:nvSpPr>
              <p:spPr>
                <a:xfrm rot="19151825">
                  <a:off x="3816598" y="5512497"/>
                  <a:ext cx="1381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=5 </m:t>
                        </m:r>
                        <m:r>
                          <m:rPr>
                            <m:nor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E5C14BA-F661-443E-A065-53C4E861B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51825">
                  <a:off x="3816598" y="5512497"/>
                  <a:ext cx="138176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D06D840-6797-498A-8A15-4E45461B1146}"/>
                    </a:ext>
                  </a:extLst>
                </p:cNvPr>
                <p:cNvSpPr txBox="1"/>
                <p:nvPr/>
              </p:nvSpPr>
              <p:spPr>
                <a:xfrm rot="1195893">
                  <a:off x="4020928" y="3910014"/>
                  <a:ext cx="1381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m:rPr>
                            <m:nor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2C42F2A-DEDE-4300-B645-78CE9852E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95893">
                  <a:off x="4020928" y="3910014"/>
                  <a:ext cx="13817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C632CE80-BAC2-4034-8F3A-2D7D53766409}"/>
                </a:ext>
              </a:extLst>
            </p:cNvPr>
            <p:cNvSpPr/>
            <p:nvPr/>
          </p:nvSpPr>
          <p:spPr>
            <a:xfrm rot="6623468">
              <a:off x="4515600" y="3691784"/>
              <a:ext cx="161428" cy="1195034"/>
            </a:xfrm>
            <a:prstGeom prst="leftBracket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5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Fira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1</cp:revision>
  <dcterms:created xsi:type="dcterms:W3CDTF">2024-05-30T03:46:49Z</dcterms:created>
  <dcterms:modified xsi:type="dcterms:W3CDTF">2024-05-30T03:46:55Z</dcterms:modified>
</cp:coreProperties>
</file>