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684A79-1533-4F86-A18B-6D7D35FDE267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15DA75A-A6FE-4967-9C0A-341948A2BD0D}">
      <dgm:prSet phldrT="[Text]" custT="1"/>
      <dgm:spPr>
        <a:xfrm>
          <a:off x="4349" y="99946"/>
          <a:ext cx="4099642" cy="972000"/>
        </a:xfrm>
        <a:prstGeom prst="chevron">
          <a:avLst/>
        </a:prstGeom>
        <a:solidFill>
          <a:srgbClr val="44BC9F">
            <a:lumMod val="7500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800" b="0" dirty="0">
              <a:solidFill>
                <a:sysClr val="window" lastClr="FFFFFF"/>
              </a:solidFill>
              <a:latin typeface="Fira Sans" panose="020B0503050000020004" pitchFamily="34" charset="0"/>
              <a:ea typeface="+mn-ea"/>
              <a:cs typeface="+mn-cs"/>
            </a:rPr>
            <a:t>Conceptual</a:t>
          </a:r>
        </a:p>
      </dgm:t>
    </dgm:pt>
    <dgm:pt modelId="{3611D7DD-FA3B-45D3-ACEF-C851756F3203}" type="parTrans" cxnId="{DF931457-B092-4CA0-8925-D9F29E26060A}">
      <dgm:prSet/>
      <dgm:spPr/>
      <dgm:t>
        <a:bodyPr/>
        <a:lstStyle/>
        <a:p>
          <a:endParaRPr lang="en-US"/>
        </a:p>
      </dgm:t>
    </dgm:pt>
    <dgm:pt modelId="{8044E478-3600-4014-A3B9-E5D47F2506BD}" type="sibTrans" cxnId="{DF931457-B092-4CA0-8925-D9F29E26060A}">
      <dgm:prSet/>
      <dgm:spPr/>
      <dgm:t>
        <a:bodyPr/>
        <a:lstStyle/>
        <a:p>
          <a:endParaRPr lang="en-US"/>
        </a:p>
      </dgm:t>
    </dgm:pt>
    <dgm:pt modelId="{8A5D37A2-37F1-4F3C-AAC8-B1CB2393D3FC}">
      <dgm:prSet phldrT="[Text]" custT="1"/>
      <dgm:spPr>
        <a:xfrm>
          <a:off x="3887991" y="99946"/>
          <a:ext cx="4099642" cy="972000"/>
        </a:xfrm>
        <a:prstGeom prst="chevron">
          <a:avLst/>
        </a:prstGeom>
        <a:solidFill>
          <a:srgbClr val="ADBF41">
            <a:lumMod val="7500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800" b="0" dirty="0">
              <a:solidFill>
                <a:sysClr val="window" lastClr="FFFFFF"/>
              </a:solidFill>
              <a:latin typeface="Fira Sans" panose="020B0503050000020004" pitchFamily="34" charset="0"/>
              <a:ea typeface="+mn-ea"/>
              <a:cs typeface="+mn-cs"/>
            </a:rPr>
            <a:t>Preliminary</a:t>
          </a:r>
        </a:p>
      </dgm:t>
    </dgm:pt>
    <dgm:pt modelId="{16AC9088-B4E6-488F-BFE6-F8C690CBB0DC}" type="parTrans" cxnId="{40CF9140-11B9-4A5C-BA39-A780E761876E}">
      <dgm:prSet/>
      <dgm:spPr/>
      <dgm:t>
        <a:bodyPr/>
        <a:lstStyle/>
        <a:p>
          <a:endParaRPr lang="en-US"/>
        </a:p>
      </dgm:t>
    </dgm:pt>
    <dgm:pt modelId="{7465F924-28E7-4FEF-8A2C-553B1318C10A}" type="sibTrans" cxnId="{40CF9140-11B9-4A5C-BA39-A780E761876E}">
      <dgm:prSet/>
      <dgm:spPr/>
      <dgm:t>
        <a:bodyPr/>
        <a:lstStyle/>
        <a:p>
          <a:endParaRPr lang="en-US"/>
        </a:p>
      </dgm:t>
    </dgm:pt>
    <dgm:pt modelId="{0BACAA05-89B3-4A19-A035-E007FDAA3AED}">
      <dgm:prSet phldrT="[Text]" custT="1"/>
      <dgm:spPr>
        <a:xfrm>
          <a:off x="7771633" y="99946"/>
          <a:ext cx="4099642" cy="972000"/>
        </a:xfrm>
        <a:prstGeom prst="chevron">
          <a:avLst/>
        </a:prstGeom>
        <a:solidFill>
          <a:srgbClr val="BB5045">
            <a:lumMod val="7500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800" b="0" dirty="0">
              <a:solidFill>
                <a:sysClr val="window" lastClr="FFFFFF"/>
              </a:solidFill>
              <a:latin typeface="Fira Sans" panose="020B0503050000020004" pitchFamily="34" charset="0"/>
              <a:ea typeface="+mn-ea"/>
              <a:cs typeface="+mn-cs"/>
            </a:rPr>
            <a:t>Detailed</a:t>
          </a:r>
        </a:p>
      </dgm:t>
    </dgm:pt>
    <dgm:pt modelId="{4E6D4FE9-6BE0-4D7C-A784-DFD0F3A4E0AF}" type="parTrans" cxnId="{E2ECFEB2-9B1C-43A6-8006-12563BD332C0}">
      <dgm:prSet/>
      <dgm:spPr/>
      <dgm:t>
        <a:bodyPr/>
        <a:lstStyle/>
        <a:p>
          <a:endParaRPr lang="en-US"/>
        </a:p>
      </dgm:t>
    </dgm:pt>
    <dgm:pt modelId="{E747B81B-5811-457A-9180-4A97E3636D42}" type="sibTrans" cxnId="{E2ECFEB2-9B1C-43A6-8006-12563BD332C0}">
      <dgm:prSet/>
      <dgm:spPr/>
      <dgm:t>
        <a:bodyPr/>
        <a:lstStyle/>
        <a:p>
          <a:endParaRPr lang="en-US"/>
        </a:p>
      </dgm:t>
    </dgm:pt>
    <dgm:pt modelId="{7BE08677-E02C-4FBD-B0F8-98A510DBFBA3}">
      <dgm:prSet phldrT="[Text]"/>
      <dgm:spPr>
        <a:xfrm>
          <a:off x="4349" y="1193446"/>
          <a:ext cx="3279713" cy="344250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" lastClr="FFFFFF">
                  <a:lumMod val="65000"/>
                </a:sysClr>
              </a:solidFill>
              <a:latin typeface="Fira Sans Light"/>
              <a:ea typeface="+mn-ea"/>
              <a:cs typeface="+mn-cs"/>
            </a:rPr>
            <a:t>Configuration &amp; sizing</a:t>
          </a:r>
        </a:p>
      </dgm:t>
    </dgm:pt>
    <dgm:pt modelId="{3B31D8B9-EA9E-47C5-AFD9-FB833E24A93D}" type="parTrans" cxnId="{FA0642F5-50EF-4AC4-B9AA-F49554F1C7A8}">
      <dgm:prSet/>
      <dgm:spPr/>
      <dgm:t>
        <a:bodyPr/>
        <a:lstStyle/>
        <a:p>
          <a:endParaRPr lang="en-US"/>
        </a:p>
      </dgm:t>
    </dgm:pt>
    <dgm:pt modelId="{8B1C764D-1FE5-48A8-963F-62D2222182BD}" type="sibTrans" cxnId="{FA0642F5-50EF-4AC4-B9AA-F49554F1C7A8}">
      <dgm:prSet/>
      <dgm:spPr/>
      <dgm:t>
        <a:bodyPr/>
        <a:lstStyle/>
        <a:p>
          <a:endParaRPr lang="en-US"/>
        </a:p>
      </dgm:t>
    </dgm:pt>
    <dgm:pt modelId="{4FA53CAE-619F-45F6-97FA-AB5E163A6227}">
      <dgm:prSet phldrT="[Text]"/>
      <dgm:spPr>
        <a:xfrm>
          <a:off x="3887991" y="1193446"/>
          <a:ext cx="3279713" cy="344250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" lastClr="FFFFFF">
                  <a:lumMod val="65000"/>
                </a:sysClr>
              </a:solidFill>
              <a:latin typeface="Fira Sans Light"/>
              <a:ea typeface="+mn-ea"/>
              <a:cs typeface="+mn-cs"/>
            </a:rPr>
            <a:t>Verifying performance &amp; allocations</a:t>
          </a:r>
        </a:p>
      </dgm:t>
    </dgm:pt>
    <dgm:pt modelId="{F8451811-2655-4C88-82A9-8B9097A132F9}" type="parTrans" cxnId="{9170D283-7D20-4330-99E1-1C42791E09E2}">
      <dgm:prSet/>
      <dgm:spPr/>
      <dgm:t>
        <a:bodyPr/>
        <a:lstStyle/>
        <a:p>
          <a:endParaRPr lang="en-US"/>
        </a:p>
      </dgm:t>
    </dgm:pt>
    <dgm:pt modelId="{25A9EDF1-E27C-4A3F-A510-94663272F4BC}" type="sibTrans" cxnId="{9170D283-7D20-4330-99E1-1C42791E09E2}">
      <dgm:prSet/>
      <dgm:spPr/>
      <dgm:t>
        <a:bodyPr/>
        <a:lstStyle/>
        <a:p>
          <a:endParaRPr lang="en-US"/>
        </a:p>
      </dgm:t>
    </dgm:pt>
    <dgm:pt modelId="{D77131E1-19FC-4F04-9D31-8E44E9790E0F}">
      <dgm:prSet phldrT="[Text]"/>
      <dgm:spPr>
        <a:xfrm>
          <a:off x="3887991" y="1193446"/>
          <a:ext cx="3279713" cy="344250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" lastClr="FFFFFF">
                  <a:lumMod val="65000"/>
                </a:sysClr>
              </a:solidFill>
              <a:latin typeface="Fira Sans Light"/>
              <a:ea typeface="+mn-ea"/>
              <a:cs typeface="+mn-cs"/>
            </a:rPr>
            <a:t>Mid-to-high-fidelity point analysis</a:t>
          </a:r>
        </a:p>
      </dgm:t>
    </dgm:pt>
    <dgm:pt modelId="{E8E3A78A-55DE-4D4C-B664-D262AFE13F23}" type="parTrans" cxnId="{D97B262A-786C-4899-9D8B-9DA9287C1092}">
      <dgm:prSet/>
      <dgm:spPr/>
      <dgm:t>
        <a:bodyPr/>
        <a:lstStyle/>
        <a:p>
          <a:endParaRPr lang="en-US"/>
        </a:p>
      </dgm:t>
    </dgm:pt>
    <dgm:pt modelId="{B02401D3-D3D6-4D87-A40B-BAF40574233C}" type="sibTrans" cxnId="{D97B262A-786C-4899-9D8B-9DA9287C1092}">
      <dgm:prSet/>
      <dgm:spPr/>
      <dgm:t>
        <a:bodyPr/>
        <a:lstStyle/>
        <a:p>
          <a:endParaRPr lang="en-US"/>
        </a:p>
      </dgm:t>
    </dgm:pt>
    <dgm:pt modelId="{BE45DE01-8205-46A1-BC2B-415278DA2C97}">
      <dgm:prSet phldrT="[Text]"/>
      <dgm:spPr>
        <a:xfrm>
          <a:off x="7771633" y="1193446"/>
          <a:ext cx="3279713" cy="344250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Char char="•"/>
          </a:pPr>
          <a:r>
            <a:rPr lang="en-US" b="1" dirty="0">
              <a:solidFill>
                <a:srgbClr val="BB5045">
                  <a:lumMod val="50000"/>
                </a:srgbClr>
              </a:solidFill>
              <a:latin typeface="Fira Sans" panose="020B0503050000020004" pitchFamily="34" charset="0"/>
              <a:ea typeface="+mn-ea"/>
              <a:cs typeface="+mn-cs"/>
            </a:rPr>
            <a:t>Part design and optimization</a:t>
          </a:r>
        </a:p>
      </dgm:t>
    </dgm:pt>
    <dgm:pt modelId="{975E6846-B193-489D-BE93-B1A62E2389DA}" type="parTrans" cxnId="{3207BBE4-AE9D-4DED-9792-3C4E574EAA8F}">
      <dgm:prSet/>
      <dgm:spPr/>
      <dgm:t>
        <a:bodyPr/>
        <a:lstStyle/>
        <a:p>
          <a:endParaRPr lang="en-US"/>
        </a:p>
      </dgm:t>
    </dgm:pt>
    <dgm:pt modelId="{BA30B459-C9BD-4B96-82CE-262C65EE9CB3}" type="sibTrans" cxnId="{3207BBE4-AE9D-4DED-9792-3C4E574EAA8F}">
      <dgm:prSet/>
      <dgm:spPr/>
      <dgm:t>
        <a:bodyPr/>
        <a:lstStyle/>
        <a:p>
          <a:endParaRPr lang="en-US"/>
        </a:p>
      </dgm:t>
    </dgm:pt>
    <dgm:pt modelId="{C3CB650A-65AD-4511-A013-4039A89F1040}">
      <dgm:prSet phldrT="[Text]"/>
      <dgm:spPr>
        <a:xfrm>
          <a:off x="4349" y="1193446"/>
          <a:ext cx="3279713" cy="344250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" lastClr="FFFFFF">
                  <a:lumMod val="65000"/>
                </a:sysClr>
              </a:solidFill>
              <a:latin typeface="Fira Sans Light"/>
              <a:ea typeface="+mn-ea"/>
              <a:cs typeface="+mn-cs"/>
            </a:rPr>
            <a:t>Goals:</a:t>
          </a:r>
        </a:p>
      </dgm:t>
    </dgm:pt>
    <dgm:pt modelId="{E5FE94AE-9BBF-4366-91F7-508BA1ACFFF4}" type="parTrans" cxnId="{B852F969-047A-443B-ACB2-482EAC1DF468}">
      <dgm:prSet/>
      <dgm:spPr/>
      <dgm:t>
        <a:bodyPr/>
        <a:lstStyle/>
        <a:p>
          <a:endParaRPr lang="en-US"/>
        </a:p>
      </dgm:t>
    </dgm:pt>
    <dgm:pt modelId="{3DC9C66D-637A-4120-8E4B-9F6451FEDA21}" type="sibTrans" cxnId="{B852F969-047A-443B-ACB2-482EAC1DF468}">
      <dgm:prSet/>
      <dgm:spPr/>
      <dgm:t>
        <a:bodyPr/>
        <a:lstStyle/>
        <a:p>
          <a:endParaRPr lang="en-US"/>
        </a:p>
      </dgm:t>
    </dgm:pt>
    <dgm:pt modelId="{34CDB8F7-42AB-4EAA-9151-55B284C901ED}">
      <dgm:prSet phldrT="[Text]"/>
      <dgm:spPr>
        <a:xfrm>
          <a:off x="4349" y="1193446"/>
          <a:ext cx="3279713" cy="344250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" lastClr="FFFFFF">
                  <a:lumMod val="65000"/>
                </a:sysClr>
              </a:solidFill>
              <a:latin typeface="Fira Sans Light"/>
              <a:ea typeface="+mn-ea"/>
              <a:cs typeface="+mn-cs"/>
            </a:rPr>
            <a:t>Requirements feedback</a:t>
          </a:r>
        </a:p>
      </dgm:t>
    </dgm:pt>
    <dgm:pt modelId="{BDF6787F-60B6-4029-B7B9-E503B00254DD}" type="parTrans" cxnId="{2E9A9729-6BD0-411E-B969-0F87B0CB3DA2}">
      <dgm:prSet/>
      <dgm:spPr/>
      <dgm:t>
        <a:bodyPr/>
        <a:lstStyle/>
        <a:p>
          <a:endParaRPr lang="en-US"/>
        </a:p>
      </dgm:t>
    </dgm:pt>
    <dgm:pt modelId="{372312C2-4785-457C-8184-9DF0930E0957}" type="sibTrans" cxnId="{2E9A9729-6BD0-411E-B969-0F87B0CB3DA2}">
      <dgm:prSet/>
      <dgm:spPr/>
      <dgm:t>
        <a:bodyPr/>
        <a:lstStyle/>
        <a:p>
          <a:endParaRPr lang="en-US"/>
        </a:p>
      </dgm:t>
    </dgm:pt>
    <dgm:pt modelId="{85B0ABF8-3042-4374-84DE-AAF89A2E10C6}">
      <dgm:prSet phldrT="[Text]"/>
      <dgm:spPr>
        <a:xfrm>
          <a:off x="3887991" y="1193446"/>
          <a:ext cx="3279713" cy="344250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" lastClr="FFFFFF">
                  <a:lumMod val="65000"/>
                </a:sysClr>
              </a:solidFill>
              <a:latin typeface="Fira Sans Light"/>
              <a:ea typeface="+mn-ea"/>
              <a:cs typeface="+mn-cs"/>
            </a:rPr>
            <a:t>Configuration freeze</a:t>
          </a:r>
        </a:p>
      </dgm:t>
    </dgm:pt>
    <dgm:pt modelId="{30831914-4D0A-447F-AB15-40A730568361}" type="parTrans" cxnId="{82E35B94-28DA-4B36-B4E1-F38550852DA9}">
      <dgm:prSet/>
      <dgm:spPr/>
      <dgm:t>
        <a:bodyPr/>
        <a:lstStyle/>
        <a:p>
          <a:endParaRPr lang="en-US"/>
        </a:p>
      </dgm:t>
    </dgm:pt>
    <dgm:pt modelId="{1293F37D-2988-40FE-805E-E723927BF783}" type="sibTrans" cxnId="{82E35B94-28DA-4B36-B4E1-F38550852DA9}">
      <dgm:prSet/>
      <dgm:spPr/>
      <dgm:t>
        <a:bodyPr/>
        <a:lstStyle/>
        <a:p>
          <a:endParaRPr lang="en-US"/>
        </a:p>
      </dgm:t>
    </dgm:pt>
    <dgm:pt modelId="{D2B81C5E-15A9-4EF5-B5D5-BF563B8B7451}">
      <dgm:prSet phldrT="[Text]"/>
      <dgm:spPr>
        <a:xfrm>
          <a:off x="3887991" y="1193446"/>
          <a:ext cx="3279713" cy="344250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" lastClr="FFFFFF">
                  <a:lumMod val="65000"/>
                </a:sysClr>
              </a:solidFill>
              <a:latin typeface="Fira Sans Light"/>
              <a:ea typeface="+mn-ea"/>
              <a:cs typeface="+mn-cs"/>
            </a:rPr>
            <a:t>Risk reduction: Detailed design and/or building of key subsystems</a:t>
          </a:r>
        </a:p>
      </dgm:t>
    </dgm:pt>
    <dgm:pt modelId="{39F6607E-1F1E-4A24-9D11-C6EFD46067F3}" type="parTrans" cxnId="{3AE74A0B-4785-4719-8304-DA2956FF3CD9}">
      <dgm:prSet/>
      <dgm:spPr/>
      <dgm:t>
        <a:bodyPr/>
        <a:lstStyle/>
        <a:p>
          <a:endParaRPr lang="en-US"/>
        </a:p>
      </dgm:t>
    </dgm:pt>
    <dgm:pt modelId="{1C02815A-9ACA-42CB-993D-64284973DFDE}" type="sibTrans" cxnId="{3AE74A0B-4785-4719-8304-DA2956FF3CD9}">
      <dgm:prSet/>
      <dgm:spPr/>
      <dgm:t>
        <a:bodyPr/>
        <a:lstStyle/>
        <a:p>
          <a:endParaRPr lang="en-US"/>
        </a:p>
      </dgm:t>
    </dgm:pt>
    <dgm:pt modelId="{A4C85AD9-0A34-4387-9083-37D12A03599A}">
      <dgm:prSet phldrT="[Text]"/>
      <dgm:spPr>
        <a:xfrm>
          <a:off x="3887991" y="1193446"/>
          <a:ext cx="3279713" cy="344250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" lastClr="FFFFFF">
                  <a:lumMod val="65000"/>
                </a:sysClr>
              </a:solidFill>
              <a:latin typeface="Fira Sans Light"/>
              <a:ea typeface="+mn-ea"/>
              <a:cs typeface="+mn-cs"/>
            </a:rPr>
            <a:t>Uncertainty analysis, probabilistic performance modeling</a:t>
          </a:r>
        </a:p>
      </dgm:t>
    </dgm:pt>
    <dgm:pt modelId="{9443054A-BA36-4AA6-9F23-5D83C723EAE7}" type="parTrans" cxnId="{1FB4986F-CF82-4E2B-ADAA-0D8D879F4DAC}">
      <dgm:prSet/>
      <dgm:spPr/>
      <dgm:t>
        <a:bodyPr/>
        <a:lstStyle/>
        <a:p>
          <a:endParaRPr lang="en-US"/>
        </a:p>
      </dgm:t>
    </dgm:pt>
    <dgm:pt modelId="{2EE4A753-495E-4D74-84A8-2DEA5A06D8F1}" type="sibTrans" cxnId="{1FB4986F-CF82-4E2B-ADAA-0D8D879F4DAC}">
      <dgm:prSet/>
      <dgm:spPr/>
      <dgm:t>
        <a:bodyPr/>
        <a:lstStyle/>
        <a:p>
          <a:endParaRPr lang="en-US"/>
        </a:p>
      </dgm:t>
    </dgm:pt>
    <dgm:pt modelId="{188DCBF6-A461-43F9-B7F4-E294859307A3}">
      <dgm:prSet phldrT="[Text]"/>
      <dgm:spPr>
        <a:xfrm>
          <a:off x="7771633" y="1193446"/>
          <a:ext cx="3279713" cy="344250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Char char="•"/>
          </a:pP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Fira Sans Light"/>
            <a:ea typeface="+mn-ea"/>
            <a:cs typeface="+mn-cs"/>
          </a:endParaRPr>
        </a:p>
      </dgm:t>
    </dgm:pt>
    <dgm:pt modelId="{FAF50619-23A5-4CEC-BA4C-688F74366263}" type="parTrans" cxnId="{D711C9C5-B20F-43E2-82FE-1E8C0B22060E}">
      <dgm:prSet/>
      <dgm:spPr/>
      <dgm:t>
        <a:bodyPr/>
        <a:lstStyle/>
        <a:p>
          <a:endParaRPr lang="en-US"/>
        </a:p>
      </dgm:t>
    </dgm:pt>
    <dgm:pt modelId="{8389BC27-615B-4BC4-90F2-149ED96F60B4}" type="sibTrans" cxnId="{D711C9C5-B20F-43E2-82FE-1E8C0B22060E}">
      <dgm:prSet/>
      <dgm:spPr/>
      <dgm:t>
        <a:bodyPr/>
        <a:lstStyle/>
        <a:p>
          <a:endParaRPr lang="en-US"/>
        </a:p>
      </dgm:t>
    </dgm:pt>
    <dgm:pt modelId="{77E47883-9C01-4FC5-BD73-C43D954945F3}">
      <dgm:prSet phldrT="[Text]"/>
      <dgm:spPr>
        <a:xfrm>
          <a:off x="7771633" y="1193446"/>
          <a:ext cx="3279713" cy="344250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" lastClr="FFFFFF">
                  <a:lumMod val="65000"/>
                </a:sysClr>
              </a:solidFill>
              <a:latin typeface="Fira Sans Light"/>
              <a:ea typeface="+mn-ea"/>
              <a:cs typeface="+mn-cs"/>
            </a:rPr>
            <a:t>In-depth testing of key subsystems</a:t>
          </a:r>
        </a:p>
      </dgm:t>
    </dgm:pt>
    <dgm:pt modelId="{69636129-468E-4BBC-BD86-D609F3B22E01}" type="parTrans" cxnId="{DE1ACBB9-85FA-441F-808D-5F8955B60F74}">
      <dgm:prSet/>
      <dgm:spPr/>
      <dgm:t>
        <a:bodyPr/>
        <a:lstStyle/>
        <a:p>
          <a:endParaRPr lang="en-US"/>
        </a:p>
      </dgm:t>
    </dgm:pt>
    <dgm:pt modelId="{4DCC7846-FC47-4EF9-898F-B1725661B530}" type="sibTrans" cxnId="{DE1ACBB9-85FA-441F-808D-5F8955B60F74}">
      <dgm:prSet/>
      <dgm:spPr/>
      <dgm:t>
        <a:bodyPr/>
        <a:lstStyle/>
        <a:p>
          <a:endParaRPr lang="en-US"/>
        </a:p>
      </dgm:t>
    </dgm:pt>
    <dgm:pt modelId="{5A28F9A8-3F9A-4373-B65A-460B6E7360F2}">
      <dgm:prSet phldrT="[Text]"/>
      <dgm:spPr>
        <a:xfrm>
          <a:off x="7771633" y="1193446"/>
          <a:ext cx="3279713" cy="344250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" lastClr="FFFFFF">
                  <a:lumMod val="65000"/>
                </a:sysClr>
              </a:solidFill>
              <a:latin typeface="Fira Sans Light"/>
              <a:ea typeface="+mn-ea"/>
              <a:cs typeface="+mn-cs"/>
            </a:rPr>
            <a:t>Finalize mass/power/cost budgets, cross-check against initial estimates.</a:t>
          </a:r>
        </a:p>
      </dgm:t>
    </dgm:pt>
    <dgm:pt modelId="{777A5F24-2E51-49B3-B651-4A51975A4305}" type="parTrans" cxnId="{66AE8768-C87C-4B02-9DA6-F763025A5FF6}">
      <dgm:prSet/>
      <dgm:spPr/>
      <dgm:t>
        <a:bodyPr/>
        <a:lstStyle/>
        <a:p>
          <a:endParaRPr lang="en-US"/>
        </a:p>
      </dgm:t>
    </dgm:pt>
    <dgm:pt modelId="{B17C30E9-A930-4CD2-9AEE-1272D8FAE881}" type="sibTrans" cxnId="{66AE8768-C87C-4B02-9DA6-F763025A5FF6}">
      <dgm:prSet/>
      <dgm:spPr/>
      <dgm:t>
        <a:bodyPr/>
        <a:lstStyle/>
        <a:p>
          <a:endParaRPr lang="en-US"/>
        </a:p>
      </dgm:t>
    </dgm:pt>
    <dgm:pt modelId="{479F0182-CAF5-4AF3-9FD5-3D74B09DE32A}">
      <dgm:prSet phldrT="[Text]"/>
      <dgm:spPr>
        <a:xfrm>
          <a:off x="4349" y="1193446"/>
          <a:ext cx="3279713" cy="344250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Char char="•"/>
          </a:pPr>
          <a:r>
            <a:rPr lang="en-US" b="0" dirty="0">
              <a:solidFill>
                <a:sysClr val="window" lastClr="FFFFFF">
                  <a:lumMod val="65000"/>
                </a:sysClr>
              </a:solidFill>
              <a:latin typeface="Fira Sans Light"/>
              <a:ea typeface="+mn-ea"/>
              <a:cs typeface="+mn-cs"/>
            </a:rPr>
            <a:t>OML, primary structure, internal layout defined</a:t>
          </a:r>
        </a:p>
      </dgm:t>
    </dgm:pt>
    <dgm:pt modelId="{A8107ECA-AA63-4825-B3AE-26C9EE7D4B72}" type="parTrans" cxnId="{A1055DD4-FFD7-426F-9586-F86102D8B8D7}">
      <dgm:prSet/>
      <dgm:spPr/>
      <dgm:t>
        <a:bodyPr/>
        <a:lstStyle/>
        <a:p>
          <a:endParaRPr lang="en-US"/>
        </a:p>
      </dgm:t>
    </dgm:pt>
    <dgm:pt modelId="{C1F5C931-9F18-463C-8C62-202E21268E63}" type="sibTrans" cxnId="{A1055DD4-FFD7-426F-9586-F86102D8B8D7}">
      <dgm:prSet/>
      <dgm:spPr/>
      <dgm:t>
        <a:bodyPr/>
        <a:lstStyle/>
        <a:p>
          <a:endParaRPr lang="en-US"/>
        </a:p>
      </dgm:t>
    </dgm:pt>
    <dgm:pt modelId="{9CB6AE79-1D52-43C7-B5E2-E4302CB2F72B}">
      <dgm:prSet phldrT="[Text]"/>
      <dgm:spPr>
        <a:xfrm>
          <a:off x="4349" y="1193446"/>
          <a:ext cx="3279713" cy="344250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Char char="•"/>
          </a:pPr>
          <a:r>
            <a:rPr lang="en-US" b="0" dirty="0">
              <a:solidFill>
                <a:sysClr val="window" lastClr="FFFFFF">
                  <a:lumMod val="65000"/>
                </a:sysClr>
              </a:solidFill>
              <a:latin typeface="Fira Sans Light"/>
              <a:ea typeface="+mn-ea"/>
              <a:cs typeface="+mn-cs"/>
            </a:rPr>
            <a:t>Mass/volume/power/cost budgets defined</a:t>
          </a:r>
        </a:p>
      </dgm:t>
    </dgm:pt>
    <dgm:pt modelId="{C513E804-2FF0-4052-BB10-C6EEC3B54F07}" type="parTrans" cxnId="{DE8466DF-EEEE-4E28-BA48-D751B8C9E6CE}">
      <dgm:prSet/>
      <dgm:spPr/>
      <dgm:t>
        <a:bodyPr/>
        <a:lstStyle/>
        <a:p>
          <a:endParaRPr lang="en-US"/>
        </a:p>
      </dgm:t>
    </dgm:pt>
    <dgm:pt modelId="{715288BE-FADD-465A-9CB7-ACF5A805A181}" type="sibTrans" cxnId="{DE8466DF-EEEE-4E28-BA48-D751B8C9E6CE}">
      <dgm:prSet/>
      <dgm:spPr/>
      <dgm:t>
        <a:bodyPr/>
        <a:lstStyle/>
        <a:p>
          <a:endParaRPr lang="en-US"/>
        </a:p>
      </dgm:t>
    </dgm:pt>
    <dgm:pt modelId="{4F65BCCC-EDC4-48FD-91CB-D628795378EF}">
      <dgm:prSet phldrT="[Text]"/>
      <dgm:spPr>
        <a:xfrm>
          <a:off x="4349" y="1193446"/>
          <a:ext cx="3279713" cy="344250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Char char="•"/>
          </a:pPr>
          <a:r>
            <a:rPr lang="en-US" b="1" dirty="0">
              <a:solidFill>
                <a:srgbClr val="44BC9F">
                  <a:lumMod val="50000"/>
                </a:srgbClr>
              </a:solidFill>
              <a:latin typeface="Fira Sans" panose="020B0503050000020004" pitchFamily="34" charset="0"/>
              <a:ea typeface="+mn-ea"/>
              <a:cs typeface="+mn-cs"/>
            </a:rPr>
            <a:t>Whole-aircraft design and optimization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Fira Sans Light"/>
            <a:ea typeface="+mn-ea"/>
            <a:cs typeface="+mn-cs"/>
          </a:endParaRPr>
        </a:p>
      </dgm:t>
    </dgm:pt>
    <dgm:pt modelId="{99594D36-629C-46B1-B765-A390C1194EC1}" type="parTrans" cxnId="{B62A0F6A-0590-4C8D-A31A-28A8BB257211}">
      <dgm:prSet/>
      <dgm:spPr/>
      <dgm:t>
        <a:bodyPr/>
        <a:lstStyle/>
        <a:p>
          <a:endParaRPr lang="en-US"/>
        </a:p>
      </dgm:t>
    </dgm:pt>
    <dgm:pt modelId="{E2295E95-02E2-4783-AF95-D0AEE70C9CE9}" type="sibTrans" cxnId="{B62A0F6A-0590-4C8D-A31A-28A8BB257211}">
      <dgm:prSet/>
      <dgm:spPr/>
      <dgm:t>
        <a:bodyPr/>
        <a:lstStyle/>
        <a:p>
          <a:endParaRPr lang="en-US"/>
        </a:p>
      </dgm:t>
    </dgm:pt>
    <dgm:pt modelId="{33113BD4-FADB-4151-AAFF-06A6D0946693}">
      <dgm:prSet phldrT="[Text]"/>
      <dgm:spPr>
        <a:xfrm>
          <a:off x="3887991" y="1193446"/>
          <a:ext cx="3279713" cy="344250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Char char="•"/>
          </a:pPr>
          <a:r>
            <a:rPr lang="en-US" b="1" dirty="0">
              <a:solidFill>
                <a:srgbClr val="ADBF41">
                  <a:lumMod val="50000"/>
                </a:srgbClr>
              </a:solidFill>
              <a:latin typeface="Fira Sans" panose="020B0503050000020004" pitchFamily="34" charset="0"/>
              <a:ea typeface="+mn-ea"/>
              <a:cs typeface="+mn-cs"/>
            </a:rPr>
            <a:t>Subsystem(s) design and optimization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Fira Sans Light"/>
            <a:ea typeface="+mn-ea"/>
            <a:cs typeface="+mn-cs"/>
          </a:endParaRPr>
        </a:p>
      </dgm:t>
    </dgm:pt>
    <dgm:pt modelId="{8B72AC60-4368-411B-9463-59FFE1F1873A}" type="parTrans" cxnId="{5C72491D-A6BD-495E-9732-3C66B9EFF54D}">
      <dgm:prSet/>
      <dgm:spPr/>
      <dgm:t>
        <a:bodyPr/>
        <a:lstStyle/>
        <a:p>
          <a:endParaRPr lang="en-US"/>
        </a:p>
      </dgm:t>
    </dgm:pt>
    <dgm:pt modelId="{8818C584-5F3D-4797-97A1-D418A38D4408}" type="sibTrans" cxnId="{5C72491D-A6BD-495E-9732-3C66B9EFF54D}">
      <dgm:prSet/>
      <dgm:spPr/>
      <dgm:t>
        <a:bodyPr/>
        <a:lstStyle/>
        <a:p>
          <a:endParaRPr lang="en-US"/>
        </a:p>
      </dgm:t>
    </dgm:pt>
    <dgm:pt modelId="{4826F090-BEB0-4C31-9EE0-89DD50766F65}">
      <dgm:prSet phldrT="[Text]"/>
      <dgm:spPr>
        <a:xfrm>
          <a:off x="4349" y="1193446"/>
          <a:ext cx="3279713" cy="344250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Char char="•"/>
          </a:pPr>
          <a:r>
            <a:rPr lang="en-US" b="0" dirty="0">
              <a:solidFill>
                <a:sysClr val="window" lastClr="FFFFFF">
                  <a:lumMod val="65000"/>
                </a:sysClr>
              </a:solidFill>
              <a:latin typeface="Fira Sans Light"/>
              <a:ea typeface="+mn-ea"/>
              <a:cs typeface="+mn-cs"/>
            </a:rPr>
            <a:t>Interfaces defined</a:t>
          </a:r>
        </a:p>
      </dgm:t>
    </dgm:pt>
    <dgm:pt modelId="{A7CB0436-B387-4C1D-80EA-4464654F9AD2}" type="parTrans" cxnId="{7CE98CAC-3637-4925-B03E-BB989DB16B5E}">
      <dgm:prSet/>
      <dgm:spPr/>
      <dgm:t>
        <a:bodyPr/>
        <a:lstStyle/>
        <a:p>
          <a:endParaRPr lang="en-US"/>
        </a:p>
      </dgm:t>
    </dgm:pt>
    <dgm:pt modelId="{CD4D78AA-1CCB-4C38-80F9-CBF79B187F69}" type="sibTrans" cxnId="{7CE98CAC-3637-4925-B03E-BB989DB16B5E}">
      <dgm:prSet/>
      <dgm:spPr/>
      <dgm:t>
        <a:bodyPr/>
        <a:lstStyle/>
        <a:p>
          <a:endParaRPr lang="en-US"/>
        </a:p>
      </dgm:t>
    </dgm:pt>
    <dgm:pt modelId="{C8C2946F-EC8C-48A0-BB3E-2E0469325914}" type="pres">
      <dgm:prSet presAssocID="{DE684A79-1533-4F86-A18B-6D7D35FDE267}" presName="Name0" presStyleCnt="0">
        <dgm:presLayoutVars>
          <dgm:dir/>
          <dgm:animLvl val="lvl"/>
          <dgm:resizeHandles val="exact"/>
        </dgm:presLayoutVars>
      </dgm:prSet>
      <dgm:spPr/>
    </dgm:pt>
    <dgm:pt modelId="{2D60F815-86DA-4D6C-A332-CE804AE22B34}" type="pres">
      <dgm:prSet presAssocID="{B15DA75A-A6FE-4967-9C0A-341948A2BD0D}" presName="composite" presStyleCnt="0"/>
      <dgm:spPr/>
    </dgm:pt>
    <dgm:pt modelId="{9F004BEA-2C6D-48BA-93E5-920089366F03}" type="pres">
      <dgm:prSet presAssocID="{B15DA75A-A6FE-4967-9C0A-341948A2BD0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B486C4A-F00A-4572-AE1E-69A849D2F6FF}" type="pres">
      <dgm:prSet presAssocID="{B15DA75A-A6FE-4967-9C0A-341948A2BD0D}" presName="desTx" presStyleLbl="revTx" presStyleIdx="0" presStyleCnt="3">
        <dgm:presLayoutVars>
          <dgm:bulletEnabled val="1"/>
        </dgm:presLayoutVars>
      </dgm:prSet>
      <dgm:spPr/>
    </dgm:pt>
    <dgm:pt modelId="{2345E7E9-A5B7-4A5C-B2A9-EF1F743A6366}" type="pres">
      <dgm:prSet presAssocID="{8044E478-3600-4014-A3B9-E5D47F2506BD}" presName="space" presStyleCnt="0"/>
      <dgm:spPr/>
    </dgm:pt>
    <dgm:pt modelId="{67D5D60A-2258-482D-979B-451668B26239}" type="pres">
      <dgm:prSet presAssocID="{8A5D37A2-37F1-4F3C-AAC8-B1CB2393D3FC}" presName="composite" presStyleCnt="0"/>
      <dgm:spPr/>
    </dgm:pt>
    <dgm:pt modelId="{40BA165E-A68B-483A-91BE-377591384273}" type="pres">
      <dgm:prSet presAssocID="{8A5D37A2-37F1-4F3C-AAC8-B1CB2393D3FC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56D8B77-5985-4026-AA76-A4DFF223BDD5}" type="pres">
      <dgm:prSet presAssocID="{8A5D37A2-37F1-4F3C-AAC8-B1CB2393D3FC}" presName="desTx" presStyleLbl="revTx" presStyleIdx="1" presStyleCnt="3">
        <dgm:presLayoutVars>
          <dgm:bulletEnabled val="1"/>
        </dgm:presLayoutVars>
      </dgm:prSet>
      <dgm:spPr/>
    </dgm:pt>
    <dgm:pt modelId="{9FAB43BF-8395-46B3-B418-FAF2701CA33F}" type="pres">
      <dgm:prSet presAssocID="{7465F924-28E7-4FEF-8A2C-553B1318C10A}" presName="space" presStyleCnt="0"/>
      <dgm:spPr/>
    </dgm:pt>
    <dgm:pt modelId="{9CEE3F7A-A1B3-48F7-9ACB-F672B91990EF}" type="pres">
      <dgm:prSet presAssocID="{0BACAA05-89B3-4A19-A035-E007FDAA3AED}" presName="composite" presStyleCnt="0"/>
      <dgm:spPr/>
    </dgm:pt>
    <dgm:pt modelId="{B73C3755-26BB-40E5-B28A-64AABA57F77E}" type="pres">
      <dgm:prSet presAssocID="{0BACAA05-89B3-4A19-A035-E007FDAA3AED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E3D29FE2-4DD7-4879-AA1B-3F1F3294CDDB}" type="pres">
      <dgm:prSet presAssocID="{0BACAA05-89B3-4A19-A035-E007FDAA3AED}" presName="desTx" presStyleLbl="revTx" presStyleIdx="2" presStyleCnt="3">
        <dgm:presLayoutVars>
          <dgm:bulletEnabled val="1"/>
        </dgm:presLayoutVars>
      </dgm:prSet>
      <dgm:spPr/>
    </dgm:pt>
  </dgm:ptLst>
  <dgm:cxnLst>
    <dgm:cxn modelId="{29BED706-A43F-4DDA-90F9-A49F2C33C597}" type="presOf" srcId="{0BACAA05-89B3-4A19-A035-E007FDAA3AED}" destId="{B73C3755-26BB-40E5-B28A-64AABA57F77E}" srcOrd="0" destOrd="0" presId="urn:microsoft.com/office/officeart/2005/8/layout/chevron1"/>
    <dgm:cxn modelId="{3AE74A0B-4785-4719-8304-DA2956FF3CD9}" srcId="{A4C85AD9-0A34-4387-9083-37D12A03599A}" destId="{D2B81C5E-15A9-4EF5-B5D5-BF563B8B7451}" srcOrd="0" destOrd="0" parTransId="{39F6607E-1F1E-4A24-9D11-C6EFD46067F3}" sibTransId="{1C02815A-9ACA-42CB-993D-64284973DFDE}"/>
    <dgm:cxn modelId="{6F99E010-1F6C-4936-A6CD-6D989043C8BE}" type="presOf" srcId="{5A28F9A8-3F9A-4373-B65A-460B6E7360F2}" destId="{E3D29FE2-4DD7-4879-AA1B-3F1F3294CDDB}" srcOrd="0" destOrd="2" presId="urn:microsoft.com/office/officeart/2005/8/layout/chevron1"/>
    <dgm:cxn modelId="{7F9F6519-ECAE-4C9A-B492-7B6873325E16}" type="presOf" srcId="{BE45DE01-8205-46A1-BC2B-415278DA2C97}" destId="{E3D29FE2-4DD7-4879-AA1B-3F1F3294CDDB}" srcOrd="0" destOrd="0" presId="urn:microsoft.com/office/officeart/2005/8/layout/chevron1"/>
    <dgm:cxn modelId="{5C72491D-A6BD-495E-9732-3C66B9EFF54D}" srcId="{8A5D37A2-37F1-4F3C-AAC8-B1CB2393D3FC}" destId="{33113BD4-FADB-4151-AAFF-06A6D0946693}" srcOrd="0" destOrd="0" parTransId="{8B72AC60-4368-411B-9463-59FFE1F1873A}" sibTransId="{8818C584-5F3D-4797-97A1-D418A38D4408}"/>
    <dgm:cxn modelId="{2E9A9729-6BD0-411E-B969-0F87B0CB3DA2}" srcId="{B15DA75A-A6FE-4967-9C0A-341948A2BD0D}" destId="{34CDB8F7-42AB-4EAA-9151-55B284C901ED}" srcOrd="2" destOrd="0" parTransId="{BDF6787F-60B6-4029-B7B9-E503B00254DD}" sibTransId="{372312C2-4785-457C-8184-9DF0930E0957}"/>
    <dgm:cxn modelId="{D97B262A-786C-4899-9D8B-9DA9287C1092}" srcId="{4FA53CAE-619F-45F6-97FA-AB5E163A6227}" destId="{D77131E1-19FC-4F04-9D31-8E44E9790E0F}" srcOrd="0" destOrd="0" parTransId="{E8E3A78A-55DE-4D4C-B664-D262AFE13F23}" sibTransId="{B02401D3-D3D6-4D87-A40B-BAF40574233C}"/>
    <dgm:cxn modelId="{938AC532-CA61-4625-8714-E82A0CBCE671}" type="presOf" srcId="{DE684A79-1533-4F86-A18B-6D7D35FDE267}" destId="{C8C2946F-EC8C-48A0-BB3E-2E0469325914}" srcOrd="0" destOrd="0" presId="urn:microsoft.com/office/officeart/2005/8/layout/chevron1"/>
    <dgm:cxn modelId="{40CF9140-11B9-4A5C-BA39-A780E761876E}" srcId="{DE684A79-1533-4F86-A18B-6D7D35FDE267}" destId="{8A5D37A2-37F1-4F3C-AAC8-B1CB2393D3FC}" srcOrd="1" destOrd="0" parTransId="{16AC9088-B4E6-488F-BFE6-F8C690CBB0DC}" sibTransId="{7465F924-28E7-4FEF-8A2C-553B1318C10A}"/>
    <dgm:cxn modelId="{FAF42E64-4EE5-4267-8789-9EB4491B8DE1}" type="presOf" srcId="{4FA53CAE-619F-45F6-97FA-AB5E163A6227}" destId="{356D8B77-5985-4026-AA76-A4DFF223BDD5}" srcOrd="0" destOrd="4" presId="urn:microsoft.com/office/officeart/2005/8/layout/chevron1"/>
    <dgm:cxn modelId="{66AE8768-C87C-4B02-9DA6-F763025A5FF6}" srcId="{0BACAA05-89B3-4A19-A035-E007FDAA3AED}" destId="{5A28F9A8-3F9A-4373-B65A-460B6E7360F2}" srcOrd="2" destOrd="0" parTransId="{777A5F24-2E51-49B3-B651-4A51975A4305}" sibTransId="{B17C30E9-A930-4CD2-9AEE-1272D8FAE881}"/>
    <dgm:cxn modelId="{B852F969-047A-443B-ACB2-482EAC1DF468}" srcId="{B15DA75A-A6FE-4967-9C0A-341948A2BD0D}" destId="{C3CB650A-65AD-4511-A013-4039A89F1040}" srcOrd="3" destOrd="0" parTransId="{E5FE94AE-9BBF-4366-91F7-508BA1ACFFF4}" sibTransId="{3DC9C66D-637A-4120-8E4B-9F6451FEDA21}"/>
    <dgm:cxn modelId="{B62A0F6A-0590-4C8D-A31A-28A8BB257211}" srcId="{B15DA75A-A6FE-4967-9C0A-341948A2BD0D}" destId="{4F65BCCC-EDC4-48FD-91CB-D628795378EF}" srcOrd="0" destOrd="0" parTransId="{99594D36-629C-46B1-B765-A390C1194EC1}" sibTransId="{E2295E95-02E2-4783-AF95-D0AEE70C9CE9}"/>
    <dgm:cxn modelId="{1FB4986F-CF82-4E2B-ADAA-0D8D879F4DAC}" srcId="{8A5D37A2-37F1-4F3C-AAC8-B1CB2393D3FC}" destId="{A4C85AD9-0A34-4387-9083-37D12A03599A}" srcOrd="2" destOrd="0" parTransId="{9443054A-BA36-4AA6-9F23-5D83C723EAE7}" sibTransId="{2EE4A753-495E-4D74-84A8-2DEA5A06D8F1}"/>
    <dgm:cxn modelId="{6699A250-CD5C-4434-BFD5-89E659DD518B}" type="presOf" srcId="{4F65BCCC-EDC4-48FD-91CB-D628795378EF}" destId="{4B486C4A-F00A-4572-AE1E-69A849D2F6FF}" srcOrd="0" destOrd="0" presId="urn:microsoft.com/office/officeart/2005/8/layout/chevron1"/>
    <dgm:cxn modelId="{DF931457-B092-4CA0-8925-D9F29E26060A}" srcId="{DE684A79-1533-4F86-A18B-6D7D35FDE267}" destId="{B15DA75A-A6FE-4967-9C0A-341948A2BD0D}" srcOrd="0" destOrd="0" parTransId="{3611D7DD-FA3B-45D3-ACEF-C851756F3203}" sibTransId="{8044E478-3600-4014-A3B9-E5D47F2506BD}"/>
    <dgm:cxn modelId="{764C9079-E315-4E9D-B215-EFD065AE2BAE}" type="presOf" srcId="{8A5D37A2-37F1-4F3C-AAC8-B1CB2393D3FC}" destId="{40BA165E-A68B-483A-91BE-377591384273}" srcOrd="0" destOrd="0" presId="urn:microsoft.com/office/officeart/2005/8/layout/chevron1"/>
    <dgm:cxn modelId="{2274E87B-13A7-4948-ACE1-DF239C9D3BC5}" type="presOf" srcId="{188DCBF6-A461-43F9-B7F4-E294859307A3}" destId="{E3D29FE2-4DD7-4879-AA1B-3F1F3294CDDB}" srcOrd="0" destOrd="3" presId="urn:microsoft.com/office/officeart/2005/8/layout/chevron1"/>
    <dgm:cxn modelId="{FFF50A82-E15B-49BF-BCDD-D08A4D413B08}" type="presOf" srcId="{77E47883-9C01-4FC5-BD73-C43D954945F3}" destId="{E3D29FE2-4DD7-4879-AA1B-3F1F3294CDDB}" srcOrd="0" destOrd="1" presId="urn:microsoft.com/office/officeart/2005/8/layout/chevron1"/>
    <dgm:cxn modelId="{9170D283-7D20-4330-99E1-1C42791E09E2}" srcId="{8A5D37A2-37F1-4F3C-AAC8-B1CB2393D3FC}" destId="{4FA53CAE-619F-45F6-97FA-AB5E163A6227}" srcOrd="3" destOrd="0" parTransId="{F8451811-2655-4C88-82A9-8B9097A132F9}" sibTransId="{25A9EDF1-E27C-4A3F-A510-94663272F4BC}"/>
    <dgm:cxn modelId="{7D842E8B-04D3-4A51-B54E-9C10410DB5B9}" type="presOf" srcId="{7BE08677-E02C-4FBD-B0F8-98A510DBFBA3}" destId="{4B486C4A-F00A-4572-AE1E-69A849D2F6FF}" srcOrd="0" destOrd="1" presId="urn:microsoft.com/office/officeart/2005/8/layout/chevron1"/>
    <dgm:cxn modelId="{82E35B94-28DA-4B36-B4E1-F38550852DA9}" srcId="{8A5D37A2-37F1-4F3C-AAC8-B1CB2393D3FC}" destId="{85B0ABF8-3042-4374-84DE-AAF89A2E10C6}" srcOrd="1" destOrd="0" parTransId="{30831914-4D0A-447F-AB15-40A730568361}" sibTransId="{1293F37D-2988-40FE-805E-E723927BF783}"/>
    <dgm:cxn modelId="{60992D9B-FBF4-40B0-9A15-92C7A1AB8118}" type="presOf" srcId="{4826F090-BEB0-4C31-9EE0-89DD50766F65}" destId="{4B486C4A-F00A-4572-AE1E-69A849D2F6FF}" srcOrd="0" destOrd="6" presId="urn:microsoft.com/office/officeart/2005/8/layout/chevron1"/>
    <dgm:cxn modelId="{D19AE89D-2741-4B94-9FAF-1B2483407865}" type="presOf" srcId="{479F0182-CAF5-4AF3-9FD5-3D74B09DE32A}" destId="{4B486C4A-F00A-4572-AE1E-69A849D2F6FF}" srcOrd="0" destOrd="4" presId="urn:microsoft.com/office/officeart/2005/8/layout/chevron1"/>
    <dgm:cxn modelId="{D53FD8A8-881C-4EFF-A864-D179322897D1}" type="presOf" srcId="{A4C85AD9-0A34-4387-9083-37D12A03599A}" destId="{356D8B77-5985-4026-AA76-A4DFF223BDD5}" srcOrd="0" destOrd="2" presId="urn:microsoft.com/office/officeart/2005/8/layout/chevron1"/>
    <dgm:cxn modelId="{378156AB-3499-4623-8FF5-AB3A4BAFEED5}" type="presOf" srcId="{33113BD4-FADB-4151-AAFF-06A6D0946693}" destId="{356D8B77-5985-4026-AA76-A4DFF223BDD5}" srcOrd="0" destOrd="0" presId="urn:microsoft.com/office/officeart/2005/8/layout/chevron1"/>
    <dgm:cxn modelId="{7CE98CAC-3637-4925-B03E-BB989DB16B5E}" srcId="{C3CB650A-65AD-4511-A013-4039A89F1040}" destId="{4826F090-BEB0-4C31-9EE0-89DD50766F65}" srcOrd="2" destOrd="0" parTransId="{A7CB0436-B387-4C1D-80EA-4464654F9AD2}" sibTransId="{CD4D78AA-1CCB-4C38-80F9-CBF79B187F69}"/>
    <dgm:cxn modelId="{E2ECFEB2-9B1C-43A6-8006-12563BD332C0}" srcId="{DE684A79-1533-4F86-A18B-6D7D35FDE267}" destId="{0BACAA05-89B3-4A19-A035-E007FDAA3AED}" srcOrd="2" destOrd="0" parTransId="{4E6D4FE9-6BE0-4D7C-A784-DFD0F3A4E0AF}" sibTransId="{E747B81B-5811-457A-9180-4A97E3636D42}"/>
    <dgm:cxn modelId="{DE1ACBB9-85FA-441F-808D-5F8955B60F74}" srcId="{0BACAA05-89B3-4A19-A035-E007FDAA3AED}" destId="{77E47883-9C01-4FC5-BD73-C43D954945F3}" srcOrd="1" destOrd="0" parTransId="{69636129-468E-4BBC-BD86-D609F3B22E01}" sibTransId="{4DCC7846-FC47-4EF9-898F-B1725661B530}"/>
    <dgm:cxn modelId="{8A9459BD-FD69-4396-BFE3-6B0560DEDE42}" type="presOf" srcId="{D77131E1-19FC-4F04-9D31-8E44E9790E0F}" destId="{356D8B77-5985-4026-AA76-A4DFF223BDD5}" srcOrd="0" destOrd="5" presId="urn:microsoft.com/office/officeart/2005/8/layout/chevron1"/>
    <dgm:cxn modelId="{D711C9C5-B20F-43E2-82FE-1E8C0B22060E}" srcId="{0BACAA05-89B3-4A19-A035-E007FDAA3AED}" destId="{188DCBF6-A461-43F9-B7F4-E294859307A3}" srcOrd="3" destOrd="0" parTransId="{FAF50619-23A5-4CEC-BA4C-688F74366263}" sibTransId="{8389BC27-615B-4BC4-90F2-149ED96F60B4}"/>
    <dgm:cxn modelId="{9E450ECE-94D7-49E7-BA8A-0773E5E38A09}" type="presOf" srcId="{D2B81C5E-15A9-4EF5-B5D5-BF563B8B7451}" destId="{356D8B77-5985-4026-AA76-A4DFF223BDD5}" srcOrd="0" destOrd="3" presId="urn:microsoft.com/office/officeart/2005/8/layout/chevron1"/>
    <dgm:cxn modelId="{D7456ECF-6DB1-4828-A8CD-B135608D4FB8}" type="presOf" srcId="{9CB6AE79-1D52-43C7-B5E2-E4302CB2F72B}" destId="{4B486C4A-F00A-4572-AE1E-69A849D2F6FF}" srcOrd="0" destOrd="5" presId="urn:microsoft.com/office/officeart/2005/8/layout/chevron1"/>
    <dgm:cxn modelId="{A1055DD4-FFD7-426F-9586-F86102D8B8D7}" srcId="{C3CB650A-65AD-4511-A013-4039A89F1040}" destId="{479F0182-CAF5-4AF3-9FD5-3D74B09DE32A}" srcOrd="0" destOrd="0" parTransId="{A8107ECA-AA63-4825-B3AE-26C9EE7D4B72}" sibTransId="{C1F5C931-9F18-463C-8C62-202E21268E63}"/>
    <dgm:cxn modelId="{DE8466DF-EEEE-4E28-BA48-D751B8C9E6CE}" srcId="{C3CB650A-65AD-4511-A013-4039A89F1040}" destId="{9CB6AE79-1D52-43C7-B5E2-E4302CB2F72B}" srcOrd="1" destOrd="0" parTransId="{C513E804-2FF0-4052-BB10-C6EEC3B54F07}" sibTransId="{715288BE-FADD-465A-9CB7-ACF5A805A181}"/>
    <dgm:cxn modelId="{80C33BE3-C0E0-4971-94C4-8604E0872894}" type="presOf" srcId="{34CDB8F7-42AB-4EAA-9151-55B284C901ED}" destId="{4B486C4A-F00A-4572-AE1E-69A849D2F6FF}" srcOrd="0" destOrd="2" presId="urn:microsoft.com/office/officeart/2005/8/layout/chevron1"/>
    <dgm:cxn modelId="{3207BBE4-AE9D-4DED-9792-3C4E574EAA8F}" srcId="{0BACAA05-89B3-4A19-A035-E007FDAA3AED}" destId="{BE45DE01-8205-46A1-BC2B-415278DA2C97}" srcOrd="0" destOrd="0" parTransId="{975E6846-B193-489D-BE93-B1A62E2389DA}" sibTransId="{BA30B459-C9BD-4B96-82CE-262C65EE9CB3}"/>
    <dgm:cxn modelId="{8E1108E5-337E-444E-B54E-76087924AD38}" type="presOf" srcId="{C3CB650A-65AD-4511-A013-4039A89F1040}" destId="{4B486C4A-F00A-4572-AE1E-69A849D2F6FF}" srcOrd="0" destOrd="3" presId="urn:microsoft.com/office/officeart/2005/8/layout/chevron1"/>
    <dgm:cxn modelId="{CB681FE8-0137-44AA-9F2A-40FD26521B16}" type="presOf" srcId="{B15DA75A-A6FE-4967-9C0A-341948A2BD0D}" destId="{9F004BEA-2C6D-48BA-93E5-920089366F03}" srcOrd="0" destOrd="0" presId="urn:microsoft.com/office/officeart/2005/8/layout/chevron1"/>
    <dgm:cxn modelId="{8B7BA5ED-D430-4DDB-BFBE-C0D9852BA13D}" type="presOf" srcId="{85B0ABF8-3042-4374-84DE-AAF89A2E10C6}" destId="{356D8B77-5985-4026-AA76-A4DFF223BDD5}" srcOrd="0" destOrd="1" presId="urn:microsoft.com/office/officeart/2005/8/layout/chevron1"/>
    <dgm:cxn modelId="{FA0642F5-50EF-4AC4-B9AA-F49554F1C7A8}" srcId="{B15DA75A-A6FE-4967-9C0A-341948A2BD0D}" destId="{7BE08677-E02C-4FBD-B0F8-98A510DBFBA3}" srcOrd="1" destOrd="0" parTransId="{3B31D8B9-EA9E-47C5-AFD9-FB833E24A93D}" sibTransId="{8B1C764D-1FE5-48A8-963F-62D2222182BD}"/>
    <dgm:cxn modelId="{3C536EF6-5A78-4F45-9B9A-CAA6D38F059F}" type="presParOf" srcId="{C8C2946F-EC8C-48A0-BB3E-2E0469325914}" destId="{2D60F815-86DA-4D6C-A332-CE804AE22B34}" srcOrd="0" destOrd="0" presId="urn:microsoft.com/office/officeart/2005/8/layout/chevron1"/>
    <dgm:cxn modelId="{6F2A43DB-272C-4C3E-AC56-B32521322D2D}" type="presParOf" srcId="{2D60F815-86DA-4D6C-A332-CE804AE22B34}" destId="{9F004BEA-2C6D-48BA-93E5-920089366F03}" srcOrd="0" destOrd="0" presId="urn:microsoft.com/office/officeart/2005/8/layout/chevron1"/>
    <dgm:cxn modelId="{E38E1314-93BF-4B8E-A0E7-B7925204C4B3}" type="presParOf" srcId="{2D60F815-86DA-4D6C-A332-CE804AE22B34}" destId="{4B486C4A-F00A-4572-AE1E-69A849D2F6FF}" srcOrd="1" destOrd="0" presId="urn:microsoft.com/office/officeart/2005/8/layout/chevron1"/>
    <dgm:cxn modelId="{3B9C1C65-4703-4EC3-99B9-E42929F1E166}" type="presParOf" srcId="{C8C2946F-EC8C-48A0-BB3E-2E0469325914}" destId="{2345E7E9-A5B7-4A5C-B2A9-EF1F743A6366}" srcOrd="1" destOrd="0" presId="urn:microsoft.com/office/officeart/2005/8/layout/chevron1"/>
    <dgm:cxn modelId="{DAF0253B-9378-42F0-A1D7-9164F9B99BA6}" type="presParOf" srcId="{C8C2946F-EC8C-48A0-BB3E-2E0469325914}" destId="{67D5D60A-2258-482D-979B-451668B26239}" srcOrd="2" destOrd="0" presId="urn:microsoft.com/office/officeart/2005/8/layout/chevron1"/>
    <dgm:cxn modelId="{774BBA00-3F03-40AE-B777-A59CCF066C03}" type="presParOf" srcId="{67D5D60A-2258-482D-979B-451668B26239}" destId="{40BA165E-A68B-483A-91BE-377591384273}" srcOrd="0" destOrd="0" presId="urn:microsoft.com/office/officeart/2005/8/layout/chevron1"/>
    <dgm:cxn modelId="{46940456-1684-47DF-B0E0-C867E407ECD1}" type="presParOf" srcId="{67D5D60A-2258-482D-979B-451668B26239}" destId="{356D8B77-5985-4026-AA76-A4DFF223BDD5}" srcOrd="1" destOrd="0" presId="urn:microsoft.com/office/officeart/2005/8/layout/chevron1"/>
    <dgm:cxn modelId="{DC5A3BF8-09F5-4690-ABF7-F7207FDCBA56}" type="presParOf" srcId="{C8C2946F-EC8C-48A0-BB3E-2E0469325914}" destId="{9FAB43BF-8395-46B3-B418-FAF2701CA33F}" srcOrd="3" destOrd="0" presId="urn:microsoft.com/office/officeart/2005/8/layout/chevron1"/>
    <dgm:cxn modelId="{4C53C91B-DE50-47D2-ABC1-F55185FE6422}" type="presParOf" srcId="{C8C2946F-EC8C-48A0-BB3E-2E0469325914}" destId="{9CEE3F7A-A1B3-48F7-9ACB-F672B91990EF}" srcOrd="4" destOrd="0" presId="urn:microsoft.com/office/officeart/2005/8/layout/chevron1"/>
    <dgm:cxn modelId="{30208C62-976A-4416-8198-95235E65BC78}" type="presParOf" srcId="{9CEE3F7A-A1B3-48F7-9ACB-F672B91990EF}" destId="{B73C3755-26BB-40E5-B28A-64AABA57F77E}" srcOrd="0" destOrd="0" presId="urn:microsoft.com/office/officeart/2005/8/layout/chevron1"/>
    <dgm:cxn modelId="{89D836E5-87BA-44FA-835B-A3AB2B62787F}" type="presParOf" srcId="{9CEE3F7A-A1B3-48F7-9ACB-F672B91990EF}" destId="{E3D29FE2-4DD7-4879-AA1B-3F1F3294CDDB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004BEA-2C6D-48BA-93E5-920089366F03}">
      <dsp:nvSpPr>
        <dsp:cNvPr id="0" name=""/>
        <dsp:cNvSpPr/>
      </dsp:nvSpPr>
      <dsp:spPr>
        <a:xfrm>
          <a:off x="4349" y="99946"/>
          <a:ext cx="4099642" cy="972000"/>
        </a:xfrm>
        <a:prstGeom prst="chevron">
          <a:avLst/>
        </a:prstGeom>
        <a:solidFill>
          <a:srgbClr val="44BC9F">
            <a:lumMod val="7500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solidFill>
                <a:sysClr val="window" lastClr="FFFFFF"/>
              </a:solidFill>
              <a:latin typeface="Fira Sans" panose="020B0503050000020004" pitchFamily="34" charset="0"/>
              <a:ea typeface="+mn-ea"/>
              <a:cs typeface="+mn-cs"/>
            </a:rPr>
            <a:t>Conceptual</a:t>
          </a:r>
        </a:p>
      </dsp:txBody>
      <dsp:txXfrm>
        <a:off x="490349" y="99946"/>
        <a:ext cx="3127642" cy="972000"/>
      </dsp:txXfrm>
    </dsp:sp>
    <dsp:sp modelId="{4B486C4A-F00A-4572-AE1E-69A849D2F6FF}">
      <dsp:nvSpPr>
        <dsp:cNvPr id="0" name=""/>
        <dsp:cNvSpPr/>
      </dsp:nvSpPr>
      <dsp:spPr>
        <a:xfrm>
          <a:off x="4349" y="1193446"/>
          <a:ext cx="3279713" cy="34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rgbClr val="44BC9F">
                  <a:lumMod val="50000"/>
                </a:srgbClr>
              </a:solidFill>
              <a:latin typeface="Fira Sans" panose="020B0503050000020004" pitchFamily="34" charset="0"/>
              <a:ea typeface="+mn-ea"/>
              <a:cs typeface="+mn-cs"/>
            </a:rPr>
            <a:t>Whole-aircraft design and optimization</a:t>
          </a:r>
          <a:endParaRPr lang="en-US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Fira Sans Light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ysClr val="window" lastClr="FFFFFF">
                  <a:lumMod val="65000"/>
                </a:sysClr>
              </a:solidFill>
              <a:latin typeface="Fira Sans Light"/>
              <a:ea typeface="+mn-ea"/>
              <a:cs typeface="+mn-cs"/>
            </a:rPr>
            <a:t>Configuration &amp; sizing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ysClr val="window" lastClr="FFFFFF">
                  <a:lumMod val="65000"/>
                </a:sysClr>
              </a:solidFill>
              <a:latin typeface="Fira Sans Light"/>
              <a:ea typeface="+mn-ea"/>
              <a:cs typeface="+mn-cs"/>
            </a:rPr>
            <a:t>Requirements feedback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ysClr val="window" lastClr="FFFFFF">
                  <a:lumMod val="65000"/>
                </a:sysClr>
              </a:solidFill>
              <a:latin typeface="Fira Sans Light"/>
              <a:ea typeface="+mn-ea"/>
              <a:cs typeface="+mn-cs"/>
            </a:rPr>
            <a:t>Goals: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>
              <a:solidFill>
                <a:sysClr val="window" lastClr="FFFFFF">
                  <a:lumMod val="65000"/>
                </a:sysClr>
              </a:solidFill>
              <a:latin typeface="Fira Sans Light"/>
              <a:ea typeface="+mn-ea"/>
              <a:cs typeface="+mn-cs"/>
            </a:rPr>
            <a:t>OML, primary structure, internal layout defined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>
              <a:solidFill>
                <a:sysClr val="window" lastClr="FFFFFF">
                  <a:lumMod val="65000"/>
                </a:sysClr>
              </a:solidFill>
              <a:latin typeface="Fira Sans Light"/>
              <a:ea typeface="+mn-ea"/>
              <a:cs typeface="+mn-cs"/>
            </a:rPr>
            <a:t>Mass/volume/power/cost budgets defined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>
              <a:solidFill>
                <a:sysClr val="window" lastClr="FFFFFF">
                  <a:lumMod val="65000"/>
                </a:sysClr>
              </a:solidFill>
              <a:latin typeface="Fira Sans Light"/>
              <a:ea typeface="+mn-ea"/>
              <a:cs typeface="+mn-cs"/>
            </a:rPr>
            <a:t>Interfaces defined</a:t>
          </a:r>
        </a:p>
      </dsp:txBody>
      <dsp:txXfrm>
        <a:off x="4349" y="1193446"/>
        <a:ext cx="3279713" cy="3442500"/>
      </dsp:txXfrm>
    </dsp:sp>
    <dsp:sp modelId="{40BA165E-A68B-483A-91BE-377591384273}">
      <dsp:nvSpPr>
        <dsp:cNvPr id="0" name=""/>
        <dsp:cNvSpPr/>
      </dsp:nvSpPr>
      <dsp:spPr>
        <a:xfrm>
          <a:off x="3887991" y="99946"/>
          <a:ext cx="4099642" cy="972000"/>
        </a:xfrm>
        <a:prstGeom prst="chevron">
          <a:avLst/>
        </a:prstGeom>
        <a:solidFill>
          <a:srgbClr val="ADBF41">
            <a:lumMod val="7500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solidFill>
                <a:sysClr val="window" lastClr="FFFFFF"/>
              </a:solidFill>
              <a:latin typeface="Fira Sans" panose="020B0503050000020004" pitchFamily="34" charset="0"/>
              <a:ea typeface="+mn-ea"/>
              <a:cs typeface="+mn-cs"/>
            </a:rPr>
            <a:t>Preliminary</a:t>
          </a:r>
        </a:p>
      </dsp:txBody>
      <dsp:txXfrm>
        <a:off x="4373991" y="99946"/>
        <a:ext cx="3127642" cy="972000"/>
      </dsp:txXfrm>
    </dsp:sp>
    <dsp:sp modelId="{356D8B77-5985-4026-AA76-A4DFF223BDD5}">
      <dsp:nvSpPr>
        <dsp:cNvPr id="0" name=""/>
        <dsp:cNvSpPr/>
      </dsp:nvSpPr>
      <dsp:spPr>
        <a:xfrm>
          <a:off x="3887991" y="1193446"/>
          <a:ext cx="3279713" cy="34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rgbClr val="ADBF41">
                  <a:lumMod val="50000"/>
                </a:srgbClr>
              </a:solidFill>
              <a:latin typeface="Fira Sans" panose="020B0503050000020004" pitchFamily="34" charset="0"/>
              <a:ea typeface="+mn-ea"/>
              <a:cs typeface="+mn-cs"/>
            </a:rPr>
            <a:t>Subsystem(s) design and optimization</a:t>
          </a:r>
          <a:endParaRPr lang="en-US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Fira Sans Light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ysClr val="window" lastClr="FFFFFF">
                  <a:lumMod val="65000"/>
                </a:sysClr>
              </a:solidFill>
              <a:latin typeface="Fira Sans Light"/>
              <a:ea typeface="+mn-ea"/>
              <a:cs typeface="+mn-cs"/>
            </a:rPr>
            <a:t>Configuration freeze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ysClr val="window" lastClr="FFFFFF">
                  <a:lumMod val="65000"/>
                </a:sysClr>
              </a:solidFill>
              <a:latin typeface="Fira Sans Light"/>
              <a:ea typeface="+mn-ea"/>
              <a:cs typeface="+mn-cs"/>
            </a:rPr>
            <a:t>Uncertainty analysis, probabilistic performance modeling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ysClr val="window" lastClr="FFFFFF">
                  <a:lumMod val="65000"/>
                </a:sysClr>
              </a:solidFill>
              <a:latin typeface="Fira Sans Light"/>
              <a:ea typeface="+mn-ea"/>
              <a:cs typeface="+mn-cs"/>
            </a:rPr>
            <a:t>Risk reduction: Detailed design and/or building of key subsystems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ysClr val="window" lastClr="FFFFFF">
                  <a:lumMod val="65000"/>
                </a:sysClr>
              </a:solidFill>
              <a:latin typeface="Fira Sans Light"/>
              <a:ea typeface="+mn-ea"/>
              <a:cs typeface="+mn-cs"/>
            </a:rPr>
            <a:t>Verifying performance &amp; allocations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ysClr val="window" lastClr="FFFFFF">
                  <a:lumMod val="65000"/>
                </a:sysClr>
              </a:solidFill>
              <a:latin typeface="Fira Sans Light"/>
              <a:ea typeface="+mn-ea"/>
              <a:cs typeface="+mn-cs"/>
            </a:rPr>
            <a:t>Mid-to-high-fidelity point analysis</a:t>
          </a:r>
        </a:p>
      </dsp:txBody>
      <dsp:txXfrm>
        <a:off x="3887991" y="1193446"/>
        <a:ext cx="3279713" cy="3442500"/>
      </dsp:txXfrm>
    </dsp:sp>
    <dsp:sp modelId="{B73C3755-26BB-40E5-B28A-64AABA57F77E}">
      <dsp:nvSpPr>
        <dsp:cNvPr id="0" name=""/>
        <dsp:cNvSpPr/>
      </dsp:nvSpPr>
      <dsp:spPr>
        <a:xfrm>
          <a:off x="7771633" y="99946"/>
          <a:ext cx="4099642" cy="972000"/>
        </a:xfrm>
        <a:prstGeom prst="chevron">
          <a:avLst/>
        </a:prstGeom>
        <a:solidFill>
          <a:srgbClr val="BB5045">
            <a:lumMod val="7500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solidFill>
                <a:sysClr val="window" lastClr="FFFFFF"/>
              </a:solidFill>
              <a:latin typeface="Fira Sans" panose="020B0503050000020004" pitchFamily="34" charset="0"/>
              <a:ea typeface="+mn-ea"/>
              <a:cs typeface="+mn-cs"/>
            </a:rPr>
            <a:t>Detailed</a:t>
          </a:r>
        </a:p>
      </dsp:txBody>
      <dsp:txXfrm>
        <a:off x="8257633" y="99946"/>
        <a:ext cx="3127642" cy="972000"/>
      </dsp:txXfrm>
    </dsp:sp>
    <dsp:sp modelId="{E3D29FE2-4DD7-4879-AA1B-3F1F3294CDDB}">
      <dsp:nvSpPr>
        <dsp:cNvPr id="0" name=""/>
        <dsp:cNvSpPr/>
      </dsp:nvSpPr>
      <dsp:spPr>
        <a:xfrm>
          <a:off x="7771633" y="1193446"/>
          <a:ext cx="3279713" cy="34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rgbClr val="BB5045">
                  <a:lumMod val="50000"/>
                </a:srgbClr>
              </a:solidFill>
              <a:latin typeface="Fira Sans" panose="020B0503050000020004" pitchFamily="34" charset="0"/>
              <a:ea typeface="+mn-ea"/>
              <a:cs typeface="+mn-cs"/>
            </a:rPr>
            <a:t>Part design and optimization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ysClr val="window" lastClr="FFFFFF">
                  <a:lumMod val="65000"/>
                </a:sysClr>
              </a:solidFill>
              <a:latin typeface="Fira Sans Light"/>
              <a:ea typeface="+mn-ea"/>
              <a:cs typeface="+mn-cs"/>
            </a:rPr>
            <a:t>In-depth testing of key subsystems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ysClr val="window" lastClr="FFFFFF">
                  <a:lumMod val="65000"/>
                </a:sysClr>
              </a:solidFill>
              <a:latin typeface="Fira Sans Light"/>
              <a:ea typeface="+mn-ea"/>
              <a:cs typeface="+mn-cs"/>
            </a:rPr>
            <a:t>Finalize mass/power/cost budgets, cross-check against initial estimates.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Fira Sans Light"/>
            <a:ea typeface="+mn-ea"/>
            <a:cs typeface="+mn-cs"/>
          </a:endParaRPr>
        </a:p>
      </dsp:txBody>
      <dsp:txXfrm>
        <a:off x="7771633" y="1193446"/>
        <a:ext cx="3279713" cy="344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20DD6-41C2-4D0E-BC4E-32F0DAFDD44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73447-1565-4C9B-9220-23246084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1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6E7A-2F03-482C-A329-E9DF258E6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915F6-F5D9-41A7-9EA3-A9ECBDF44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6C6E9-5729-4478-8930-DA31EAC4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D6DA-00F1-4EA4-BC1E-D8A0B7268CB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DB5E5-9966-4C01-A79D-3344EA5B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E843B-D21C-4E4F-9970-9218952A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5BDE-B853-40E3-9DEB-42003989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8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299B9-A53A-4374-8BDD-DFA616247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157FE-030E-4DB0-886D-DBBE05195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7F8A4-144C-4FE4-B0AF-A5874720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D6DA-00F1-4EA4-BC1E-D8A0B7268CB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2E2FD-53EA-4B80-8C4F-F3A03F5F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C06A1-FEAD-4264-A716-C454F475F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5BDE-B853-40E3-9DEB-42003989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2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4C78C5-4BCA-4E9E-B9D5-3F95BFA11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8CE8A-CB5C-4FA6-A0EE-58080CC13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B38A2-8698-4DAE-8D0C-FEB963B41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D6DA-00F1-4EA4-BC1E-D8A0B7268CB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3FA07-1263-4628-B24B-58760527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B4048-75E7-4042-BB34-18CD402B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5BDE-B853-40E3-9DEB-42003989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10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EE51D-125C-4890-ABF8-23FEF5C0D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3" y="924796"/>
            <a:ext cx="11460928" cy="5287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6383F-C643-4737-8346-CBC35E26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0239-924C-43B1-AE4C-F8C51C96A1FC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FBD2D-3A5E-464A-A2B0-935758F4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842C3-201F-4D86-A1BD-1ABC3CCF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001284BF-DCA7-4265-911A-5336053F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4" y="144304"/>
            <a:ext cx="11339453" cy="4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Add Title…</a:t>
            </a:r>
          </a:p>
        </p:txBody>
      </p:sp>
    </p:spTree>
    <p:extLst>
      <p:ext uri="{BB962C8B-B14F-4D97-AF65-F5344CB8AC3E}">
        <p14:creationId xmlns:p14="http://schemas.microsoft.com/office/powerpoint/2010/main" val="4138646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EE51D-125C-4890-ABF8-23FEF5C0D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3" y="924796"/>
            <a:ext cx="5649323" cy="5287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6383F-C643-4737-8346-CBC35E26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0239-924C-43B1-AE4C-F8C51C96A1FC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FBD2D-3A5E-464A-A2B0-935758F4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842C3-201F-4D86-A1BD-1ABC3CCF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001284BF-DCA7-4265-911A-5336053F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4" y="144304"/>
            <a:ext cx="11339453" cy="4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Add Title…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B12602-9E50-4AB5-BF91-CF2EE1F421E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73794" y="924796"/>
            <a:ext cx="5649323" cy="5287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2756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479568-B3F1-487F-8620-39DAC1AF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C264-0D24-4F44-A22C-358876747868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A96F6-E1C8-47F0-8BAF-137B4BEB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Peter Sharpe, MIT AeroAstro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70060-86F0-404F-87EE-9908FC26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03D335-5AF7-400C-A7D0-7EF7C0182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272" y="1648981"/>
            <a:ext cx="5530719" cy="45430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2F9991-479D-43A6-B438-A11E6B48BE3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35011" y="1648981"/>
            <a:ext cx="5530719" cy="4531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8B8CE7-A0E8-41DC-9314-1235AE71FFA6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163086"/>
            <a:ext cx="0" cy="50289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ECC1964-6AE7-4E79-8553-7393A480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4" y="144304"/>
            <a:ext cx="11339453" cy="4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Add Title…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16297C9-6CF1-4E4B-A6DB-B37BABDDD4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5581" y="995363"/>
            <a:ext cx="5530719" cy="45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u="sng"/>
            </a:lvl1pPr>
          </a:lstStyle>
          <a:p>
            <a:pPr lvl="0"/>
            <a:r>
              <a:rPr lang="en-US" dirty="0"/>
              <a:t>Title 1…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15E35DF-D801-4CAE-BF1F-A6B28FEB1AE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5010" y="995363"/>
            <a:ext cx="5530719" cy="45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u="sng"/>
            </a:lvl1pPr>
          </a:lstStyle>
          <a:p>
            <a:pPr lvl="0"/>
            <a:r>
              <a:rPr lang="en-US" dirty="0"/>
              <a:t>Title 2…</a:t>
            </a:r>
          </a:p>
        </p:txBody>
      </p:sp>
    </p:spTree>
    <p:extLst>
      <p:ext uri="{BB962C8B-B14F-4D97-AF65-F5344CB8AC3E}">
        <p14:creationId xmlns:p14="http://schemas.microsoft.com/office/powerpoint/2010/main" val="4217655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E182-9827-4489-9A2B-5BD60D476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603376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Section Title…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B69C8-0290-4845-8A7A-74AC01250F7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section description…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539FA-B1C5-476D-99AC-85828E98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2C6A-2046-4A7C-B315-E12407779226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5ADEB-34E8-42DB-A255-EE90B745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48279-A721-4597-BBF7-BD6EDBB5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2BEDC5-C7D0-46A5-9D5D-2ADCEBE7B659}"/>
              </a:ext>
            </a:extLst>
          </p:cNvPr>
          <p:cNvCxnSpPr/>
          <p:nvPr userDrawn="1"/>
        </p:nvCxnSpPr>
        <p:spPr>
          <a:xfrm>
            <a:off x="831850" y="4524216"/>
            <a:ext cx="6047538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08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BEFEF-B8A3-49CE-A1B3-F9D83D99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8815C-02E2-4EE2-9410-9C324839F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726B7-2DE3-4FF1-BC70-9DE6CDFD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D6DA-00F1-4EA4-BC1E-D8A0B7268CB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9F764-25F6-4AAA-8C77-DE4FE52E1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C674E-9B28-48C0-979B-7D8C1144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5BDE-B853-40E3-9DEB-42003989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6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2AAF-D550-4A70-8818-FEAC2174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55313-6860-4F34-B456-D102400A5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D900C-F3A7-4B73-B592-6EDF16A7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D6DA-00F1-4EA4-BC1E-D8A0B7268CB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AF44D-C0DD-4619-8DC7-D5777716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E5036-215F-40A9-8465-C3F99F43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5BDE-B853-40E3-9DEB-42003989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5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7749-6D93-41E1-B07D-508633DC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2A270-6909-454B-B9AB-C57D73C97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D5C60-1530-48A9-9072-F8A3E2D9B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28A5F-76C2-4B12-969E-A1AF81D5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D6DA-00F1-4EA4-BC1E-D8A0B7268CB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522FB-7B57-4241-AD94-AE582365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1E751-E1F7-4663-B366-12CFC53A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5BDE-B853-40E3-9DEB-42003989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3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D51A-173C-4AAA-A415-92CC67DE0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F8994-C375-4550-AB3D-BD6522698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17266-8251-4B68-BA2F-F5CB49009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63FAC-487A-48DC-BE96-EC07249FC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6BB2BB-37CA-45BD-8AD6-987604953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2CBB26-EA34-469D-9FFD-66956475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D6DA-00F1-4EA4-BC1E-D8A0B7268CB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322AF3-5332-4DBC-8F4B-EF29BDC4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EADB48-8195-4940-AF04-1143CA73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5BDE-B853-40E3-9DEB-42003989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9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0C8DF-A6E5-4C62-A7FB-5D903B7A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BF351E-47F7-48E7-9417-6EAA8714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D6DA-00F1-4EA4-BC1E-D8A0B7268CB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FFFE6-858C-4704-9ECC-05FC5EC9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12A73-3EAF-4AE1-A4AA-F8A6BF20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5BDE-B853-40E3-9DEB-42003989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03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25B25-27AD-442C-9825-EDACEE04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D6DA-00F1-4EA4-BC1E-D8A0B7268CB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07E41-7009-4C13-B2F9-9A0017E85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B0847-5084-43A6-8CDD-8B115DD1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5BDE-B853-40E3-9DEB-42003989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4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E516-6580-4AF4-A9EE-14FC23618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7343E-F997-4D55-AEE1-9BCAA3A09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B72B2-5844-437B-9727-9BE993ABB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63620-A1DE-4E5D-A8FD-35540C3C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D6DA-00F1-4EA4-BC1E-D8A0B7268CB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5EE93-5038-49A8-96E3-09FF9EDC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5A3C0-A223-440F-8E02-AA94DB38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5BDE-B853-40E3-9DEB-42003989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4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CC00-4748-4B46-8E05-1E47EF0D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694A91-E2C2-4689-82FD-7F44BB1881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C7A2F-118C-40AE-BB25-E83F787D8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1A033-4574-4175-811B-79C8943B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D6DA-00F1-4EA4-BC1E-D8A0B7268CB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F593D-7724-4EF2-A42E-7EF8C3D5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832E3-A782-4554-A548-6B1345CD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5BDE-B853-40E3-9DEB-42003989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7B993-21FC-4C19-B16B-06C78B9B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E4F87-C3AE-47E1-8F0F-AA843C210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F456B-7AFB-4F1C-B117-4783F57E6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9D6DA-00F1-4EA4-BC1E-D8A0B7268CB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B2268-26A8-4872-AC35-1F2AC5CA3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3ADF1-F2D5-430E-9748-ADC666D7E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85BDE-B853-40E3-9DEB-42003989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5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551ECF1-9C0A-4A5F-8401-105D87B9B3C0}"/>
              </a:ext>
            </a:extLst>
          </p:cNvPr>
          <p:cNvSpPr/>
          <p:nvPr userDrawn="1"/>
        </p:nvSpPr>
        <p:spPr>
          <a:xfrm>
            <a:off x="-1276" y="1"/>
            <a:ext cx="12192000" cy="7804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7D698-A211-4D8C-9B0D-D40B2D46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4" y="144304"/>
            <a:ext cx="11339453" cy="4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Add Title…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75971-D578-4D72-9DFE-95644758D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6272" y="6356349"/>
            <a:ext cx="1195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BC264-0D24-4F44-A22C-358876747868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7C88C-6D99-4DB8-99F2-1E55CB574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2281" y="6356350"/>
            <a:ext cx="8684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D766F-FFD5-4E1D-A6AE-6CAF2897A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9802" y="6356349"/>
            <a:ext cx="11959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4FF59-E917-45B2-BF6D-2D6762FCD3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1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ontent Placeholder 6">
            <a:extLst>
              <a:ext uri="{FF2B5EF4-FFF2-40B4-BE49-F238E27FC236}">
                <a16:creationId xmlns:a16="http://schemas.microsoft.com/office/drawing/2014/main" id="{DBE397DF-C449-4827-AEEA-2534010C7E2C}"/>
              </a:ext>
            </a:extLst>
          </p:cNvPr>
          <p:cNvGraphicFramePr>
            <a:graphicFrameLocks/>
          </p:cNvGraphicFramePr>
          <p:nvPr/>
        </p:nvGraphicFramePr>
        <p:xfrm>
          <a:off x="156911" y="1620457"/>
          <a:ext cx="11875625" cy="4735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A42DBEB-129A-4161-B888-4A91F6BBF943}"/>
              </a:ext>
            </a:extLst>
          </p:cNvPr>
          <p:cNvSpPr txBox="1"/>
          <p:nvPr/>
        </p:nvSpPr>
        <p:spPr>
          <a:xfrm>
            <a:off x="1754832" y="996854"/>
            <a:ext cx="8353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prstClr val="black"/>
                </a:solidFill>
                <a:latin typeface="Fira Sans" panose="020B0503050000020004" pitchFamily="34" charset="0"/>
              </a:rPr>
              <a:t>Development Phases of Aircraft Design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397CB3-67DC-4855-B7FA-1FA45DCD567F}"/>
              </a:ext>
            </a:extLst>
          </p:cNvPr>
          <p:cNvSpPr txBox="1"/>
          <p:nvPr/>
        </p:nvSpPr>
        <p:spPr>
          <a:xfrm>
            <a:off x="8487052" y="5179692"/>
            <a:ext cx="3391270" cy="120032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9050">
            <a:solidFill>
              <a:sysClr val="window" lastClr="FFFFFF">
                <a:lumMod val="50000"/>
              </a:sys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 Light"/>
              </a:rPr>
              <a:t>Multidisciplinary design optimization (MDO)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 Light"/>
              </a:rPr>
              <a:t>is an overloaded term to mean both of these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FA3652-17C4-4CD4-9811-D01E3891DF5C}"/>
              </a:ext>
            </a:extLst>
          </p:cNvPr>
          <p:cNvCxnSpPr>
            <a:cxnSpLocks/>
          </p:cNvCxnSpPr>
          <p:nvPr/>
        </p:nvCxnSpPr>
        <p:spPr>
          <a:xfrm flipH="1" flipV="1">
            <a:off x="6658253" y="3107185"/>
            <a:ext cx="1954524" cy="2130358"/>
          </a:xfrm>
          <a:prstGeom prst="straightConnector1">
            <a:avLst/>
          </a:prstGeom>
          <a:noFill/>
          <a:ln w="28575" cap="flat" cmpd="sng" algn="ctr">
            <a:solidFill>
              <a:srgbClr val="ADBF41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1B5849-8975-49A3-971F-CA91AE77625C}"/>
              </a:ext>
            </a:extLst>
          </p:cNvPr>
          <p:cNvCxnSpPr>
            <a:cxnSpLocks/>
          </p:cNvCxnSpPr>
          <p:nvPr/>
        </p:nvCxnSpPr>
        <p:spPr>
          <a:xfrm flipH="1" flipV="1">
            <a:off x="2698815" y="3107183"/>
            <a:ext cx="5853002" cy="2248588"/>
          </a:xfrm>
          <a:prstGeom prst="straightConnector1">
            <a:avLst/>
          </a:prstGeom>
          <a:noFill/>
          <a:ln w="28575" cap="flat" cmpd="sng" algn="ctr">
            <a:solidFill>
              <a:srgbClr val="44BC9F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01CB22D-C5D5-407B-9884-6E969F5D52F9}"/>
              </a:ext>
            </a:extLst>
          </p:cNvPr>
          <p:cNvGrpSpPr/>
          <p:nvPr/>
        </p:nvGrpSpPr>
        <p:grpSpPr>
          <a:xfrm>
            <a:off x="78274" y="1285806"/>
            <a:ext cx="3858000" cy="4976106"/>
            <a:chOff x="78274" y="1285806"/>
            <a:chExt cx="3858000" cy="4976106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4470744-C339-4D4B-9E44-98614CABF8E9}"/>
                </a:ext>
              </a:extLst>
            </p:cNvPr>
            <p:cNvSpPr/>
            <p:nvPr/>
          </p:nvSpPr>
          <p:spPr>
            <a:xfrm>
              <a:off x="78274" y="1620457"/>
              <a:ext cx="3858000" cy="4641455"/>
            </a:xfrm>
            <a:prstGeom prst="roundRect">
              <a:avLst>
                <a:gd name="adj" fmla="val 3575"/>
              </a:avLst>
            </a:prstGeom>
            <a:solidFill>
              <a:srgbClr val="44BC9F">
                <a:alpha val="10196"/>
              </a:srgbClr>
            </a:solidFill>
            <a:ln w="38100" cap="flat" cmpd="sng" algn="ctr">
              <a:solidFill>
                <a:srgbClr val="44BC9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Sans Light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C4F1DFD-1A99-411D-8BEA-A654620F0C20}"/>
                </a:ext>
              </a:extLst>
            </p:cNvPr>
            <p:cNvSpPr txBox="1"/>
            <p:nvPr/>
          </p:nvSpPr>
          <p:spPr>
            <a:xfrm>
              <a:off x="522462" y="1285806"/>
              <a:ext cx="2969623" cy="369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BC9F">
                      <a:lumMod val="50000"/>
                    </a:srgbClr>
                  </a:solidFill>
                  <a:effectLst/>
                  <a:uLnTx/>
                  <a:uFillTx/>
                  <a:latin typeface="Fira Sans Light"/>
                </a:rPr>
                <a:t>Our Focus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230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ody">
  <a:themeElements>
    <a:clrScheme name="Metropolis">
      <a:dk1>
        <a:sysClr val="windowText" lastClr="000000"/>
      </a:dk1>
      <a:lt1>
        <a:sysClr val="window" lastClr="FFFFFF"/>
      </a:lt1>
      <a:dk2>
        <a:srgbClr val="002020"/>
      </a:dk2>
      <a:lt2>
        <a:srgbClr val="EBDDC3"/>
      </a:lt2>
      <a:accent1>
        <a:srgbClr val="4086C0"/>
      </a:accent1>
      <a:accent2>
        <a:srgbClr val="D5802B"/>
      </a:accent2>
      <a:accent3>
        <a:srgbClr val="ADBF41"/>
      </a:accent3>
      <a:accent4>
        <a:srgbClr val="F7B615"/>
      </a:accent4>
      <a:accent5>
        <a:srgbClr val="44BC9F"/>
      </a:accent5>
      <a:accent6>
        <a:srgbClr val="BB5045"/>
      </a:accent6>
      <a:hlink>
        <a:srgbClr val="198CFF"/>
      </a:hlink>
      <a:folHlink>
        <a:srgbClr val="6F8CA9"/>
      </a:folHlink>
    </a:clrScheme>
    <a:fontScheme name="Fira Sans">
      <a:majorFont>
        <a:latin typeface="Fira Sans Light"/>
        <a:ea typeface=""/>
        <a:cs typeface=""/>
      </a:majorFont>
      <a:minorFont>
        <a:latin typeface="Fira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8C178B8B-F36E-4FEB-8BEC-7D210780D9CF}" vid="{19F649EA-A405-4642-8668-5141D2E034A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111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Fira Sans</vt:lpstr>
      <vt:lpstr>Fira Sans Light</vt:lpstr>
      <vt:lpstr>Office Theme</vt:lpstr>
      <vt:lpstr>1_Body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Sharpe</dc:creator>
  <cp:lastModifiedBy>Peter Sharpe</cp:lastModifiedBy>
  <cp:revision>3</cp:revision>
  <dcterms:created xsi:type="dcterms:W3CDTF">2023-11-23T16:35:15Z</dcterms:created>
  <dcterms:modified xsi:type="dcterms:W3CDTF">2023-11-24T18:47:41Z</dcterms:modified>
</cp:coreProperties>
</file>