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bf53373b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bf53373b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bf53373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bf53373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bf53373b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bf53373b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bf53373b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bf53373b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bf53373b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bf53373b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bf53373b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bf53373b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bf53373b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bf53373b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2DGP 기말 프로젝트 초기 발표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슈팅게임 &lt;갤러가&gt; 모작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2017180025 유현진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게임 컨셉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개발 계획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예상 게임 실행 흐름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여느 슈팅 게임들과 마찬가지로, 끊임없이 나타나는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적 기체의 공격을 피하며 하나하나 격추시키는 게임이다.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175" y="628298"/>
            <a:ext cx="2886850" cy="42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ko"/>
              <a:t>게임 컨셉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ko"/>
              <a:t>게임 컨셉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시간이 지나면서 적의 공격 방식이 다양해지고,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적의 수 또한 증가하는 방식이다.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225" y="445863"/>
            <a:ext cx="3014975" cy="45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ko"/>
              <a:t>게임 컨셉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원작 &lt;갤러가&gt;의 그래픽 리소스를 그대로 활용할 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(but 원작의 255 스테이지는 전부 구현하지 못할 것)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150" y="509600"/>
            <a:ext cx="3045950" cy="3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4140275" y="4060650"/>
            <a:ext cx="57087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깨알 여담 : 오리지날 버전 갤러가는 스테이지가 1바이트여서 255스테이지 이후 오버플로우가 남.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오락실 사람들은 이 버그를 사실상의 엔딩으로 보며, 갤러가 고수의 척도로 활용하기도 ㅋㅋ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55032" l="0" r="43410" t="-2911"/>
          <a:stretch/>
        </p:blipFill>
        <p:spPr>
          <a:xfrm>
            <a:off x="804225" y="2810675"/>
            <a:ext cx="2563750" cy="11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 개발 계획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~5주차-스테이트, 프레임워크 및 필요한 객체들, 그 객체들의 상호작용 구상      (이미 완성)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6주차-적 기체 추가, 적 기체와 아군 ,아군 탄환의 충돌 처리            (아군 기체와 총알은 이미 완성)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7~8주차-적 기체의 다양한 공격 방식 추가1  (베지어 커브를 이용한 곡선 자폭 공격)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8~9주차-적 기체의 공격 방식 추가2 (프랙탈 방식을 이용한 갈라지는 분신 자폭 공격)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10~11주차-스테이지 dict 추가, 리스트에 적 종류별로 몇 마리가 어느 좌표에 있는지 저장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※스테이지는 원작 &lt;갤러가&gt;의 255단계 중에서 따올 예정. 일일이 타이핑 노가다를 해야...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12~13주차-음원 넣기 (완성 후에도 필요해보이는 자잘한 개선 사항 있으면 적용)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예상 게임 실행 흐름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800" y="1281875"/>
            <a:ext cx="2269701" cy="17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25" y="1281875"/>
            <a:ext cx="2220249" cy="171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650" y="1281875"/>
            <a:ext cx="2491079" cy="17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398100" y="3065400"/>
            <a:ext cx="2220300" cy="16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(1)  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타이틀 스테이트.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말 그대로 시작 화면.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스페이스를 누르면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게임 스테이트로 전환.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042800" y="3129000"/>
            <a:ext cx="22698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(2) 게임 스테이트.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여느 슈팅게임과 같이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좌우 키, 스페이스로 조작.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3번 죽거나  esc를 누를시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스코어 스테이트로 전환.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613250" y="3240575"/>
            <a:ext cx="24744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(3) 스코어 스테이트.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게임이 끝나면 해당 게임의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성적을 보여줌.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esc를 누를 시 타이틀로 전환.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550" y="2373825"/>
            <a:ext cx="274320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836025" y="1409275"/>
            <a:ext cx="73092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Lato"/>
                <a:ea typeface="Lato"/>
                <a:cs typeface="Lato"/>
                <a:sym typeface="Lato"/>
              </a:rPr>
              <a:t>힘들겠지만… 열심히 해 봐야죠.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Lato"/>
                <a:ea typeface="Lato"/>
                <a:cs typeface="Lato"/>
                <a:sym typeface="Lato"/>
              </a:rPr>
              <a:t>발표 마치겠습니다.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