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제목 텍스트의 서식을 편집하려면 클릭하십시오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개요 텍스트의 서식을 편집하려면 클릭하십시오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2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번째 개요 수준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3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번째 개요 수준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4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번째 개요 수준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5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번째 개요 수준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6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번째 개요 수준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7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번째 개요 수준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&lt;날짜/시간&gt;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&lt;바닥글&gt;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F513F3D9-31AC-426C-86E2-4207D9B73853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&lt;숫자&gt;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제목 텍스트의 서식을 편집하려면 클릭하십시오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개요 텍스트의 서식을 편집하려면 클릭하십시오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2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번째 개요 수준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3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번째 개요 수준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4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번째 개요 수준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5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번째 개요 수준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6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번째 개요 수준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7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번째 개요 수준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&lt;날짜/시간&gt;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&lt;바닥글&gt;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9A1B2EFB-6E25-4507-9ED3-73A4EE8563D5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&lt;숫자&gt;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584000" y="3330000"/>
            <a:ext cx="8136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/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2D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게임프로그래밍 중간 발표 및 시연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하스스톤 모작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- 1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플레이어 모드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192000" y="4680000"/>
            <a:ext cx="2664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/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2017180025 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유현진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목차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개발 목표와 현재 달성 현황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전체 게임 및 현재 개발된 부분까지 씬의 흐름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시연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!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개발 목표와 현재 달성 현황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360000" y="1980000"/>
          <a:ext cx="9179640" cy="2650680"/>
        </p:xfrm>
        <a:graphic>
          <a:graphicData uri="http://schemas.openxmlformats.org/drawingml/2006/table">
            <a:tbl>
              <a:tblPr/>
              <a:tblGrid>
                <a:gridCol w="3980520"/>
                <a:gridCol w="5199480"/>
              </a:tblGrid>
              <a:tr h="378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목표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달성 여부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1</a:t>
                      </a:r>
                      <a:r>
                        <a:rPr b="0" lang="en-US" sz="1800" spc="-1" strike="noStrike">
                          <a:latin typeface="굴림"/>
                        </a:rPr>
                        <a:t>플레이어 게임의 기본적인 룰 구현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구현 완료</a:t>
                      </a:r>
                      <a:r>
                        <a:rPr b="0" lang="en-US" sz="1800" spc="-1" strike="noStrike">
                          <a:latin typeface="굴림"/>
                        </a:rPr>
                        <a:t>.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8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1</a:t>
                      </a:r>
                      <a:r>
                        <a:rPr b="0" lang="en-US" sz="1800" spc="-1" strike="noStrike">
                          <a:latin typeface="굴림"/>
                        </a:rPr>
                        <a:t>플레이어 게임의 애니메이션 구현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카드를 뽑을 때</a:t>
                      </a:r>
                      <a:r>
                        <a:rPr b="0" lang="en-US" sz="1800" spc="-1" strike="noStrike">
                          <a:latin typeface="굴림"/>
                        </a:rPr>
                        <a:t>, </a:t>
                      </a:r>
                      <a:r>
                        <a:rPr b="0" lang="en-US" sz="1800" spc="-1" strike="noStrike">
                          <a:latin typeface="굴림"/>
                        </a:rPr>
                        <a:t>낼 때 카드가 날아가는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r>
                        <a:rPr b="0" lang="en-US" sz="1800" spc="-1" strike="noStrike">
                          <a:latin typeface="굴림"/>
                        </a:rPr>
                        <a:t>효과 어느정도 구현</a:t>
                      </a:r>
                      <a:r>
                        <a:rPr b="0" lang="en-US" sz="1800" spc="-1" strike="noStrike">
                          <a:latin typeface="굴림"/>
                        </a:rPr>
                        <a:t>,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r>
                        <a:rPr b="0" lang="en-US" sz="1800" spc="-1" strike="noStrike">
                          <a:latin typeface="굴림"/>
                        </a:rPr>
                        <a:t>싸울 때의 효과는 미구현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8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2</a:t>
                      </a:r>
                      <a:r>
                        <a:rPr b="0" lang="en-US" sz="1800" spc="-1" strike="noStrike">
                          <a:latin typeface="굴림"/>
                        </a:rPr>
                        <a:t>플레이어 게임의 기본적인 룰 구현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네트워크 지원을 받아야 하므로 미구현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8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2</a:t>
                      </a:r>
                      <a:r>
                        <a:rPr b="0" lang="en-US" sz="1800" spc="-1" strike="noStrike">
                          <a:latin typeface="굴림"/>
                        </a:rPr>
                        <a:t>플레이어 게임의 애니메이션 구현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1</a:t>
                      </a:r>
                      <a:r>
                        <a:rPr b="0" lang="en-US" sz="1800" spc="-1" strike="noStrike">
                          <a:latin typeface="굴림"/>
                        </a:rPr>
                        <a:t>플레이어와 동일하므로 같음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8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사운드 효과 추가하기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아직 진도를 나가서 않았으므로 미구현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8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타이틀 메뉴에서 게임 모드 선택하기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굴림"/>
                        </a:rPr>
                        <a:t>1</a:t>
                      </a:r>
                      <a:r>
                        <a:rPr b="0" lang="en-US" sz="1800" spc="-1" strike="noStrike">
                          <a:latin typeface="굴림"/>
                        </a:rPr>
                        <a:t>플레이어만 구현했으므로 미구현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1368000"/>
            <a:ext cx="10080000" cy="5472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5400000" y="1512000"/>
            <a:ext cx="3672000" cy="525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1296000" y="5184000"/>
            <a:ext cx="4104000" cy="158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4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전체 게임 및 현재 개발된 부분까지 씬의 흐름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576000" y="3302280"/>
            <a:ext cx="2808000" cy="43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latin typeface="Source Sans Pro"/>
              </a:rPr>
              <a:t>타이틀 메뉴 씬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85360" y="1728000"/>
            <a:ext cx="2798640" cy="1574280"/>
          </a:xfrm>
          <a:prstGeom prst="rect">
            <a:avLst/>
          </a:prstGeom>
          <a:ln>
            <a:noFill/>
          </a:ln>
        </p:spPr>
      </p:pic>
      <p:sp>
        <p:nvSpPr>
          <p:cNvPr id="99" name="Line 6"/>
          <p:cNvSpPr/>
          <p:nvPr/>
        </p:nvSpPr>
        <p:spPr>
          <a:xfrm>
            <a:off x="3816000" y="2448000"/>
            <a:ext cx="1512000" cy="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3816000" y="2664000"/>
            <a:ext cx="1512000" cy="79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latin typeface="Source Sans Pro"/>
              </a:rPr>
              <a:t>1</a:t>
            </a:r>
            <a:r>
              <a:rPr b="0" lang="en-US" sz="1800" spc="-1" strike="noStrike">
                <a:latin typeface="Source Sans Pro"/>
              </a:rPr>
              <a:t>인 모험</a:t>
            </a:r>
            <a:endParaRPr b="0" lang="en-US" sz="1800" spc="-1" strike="noStrike">
              <a:latin typeface="Source Sans Pro"/>
            </a:endParaRPr>
          </a:p>
          <a:p>
            <a:r>
              <a:rPr b="0" lang="en-US" sz="1800" spc="-1" strike="noStrike">
                <a:latin typeface="Source Sans Pro"/>
              </a:rPr>
              <a:t>혹은 대전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5616000" y="1728000"/>
            <a:ext cx="2664000" cy="1584720"/>
          </a:xfrm>
          <a:prstGeom prst="rect">
            <a:avLst/>
          </a:prstGeom>
          <a:ln>
            <a:noFill/>
          </a:ln>
        </p:spPr>
      </p:pic>
      <p:sp>
        <p:nvSpPr>
          <p:cNvPr id="102" name="CustomShape 8"/>
          <p:cNvSpPr/>
          <p:nvPr/>
        </p:nvSpPr>
        <p:spPr>
          <a:xfrm>
            <a:off x="5616000" y="3312000"/>
            <a:ext cx="2664000" cy="43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latin typeface="Source Sans Pro"/>
              </a:rPr>
              <a:t>카드 선택 씬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103" name="Line 9"/>
          <p:cNvSpPr/>
          <p:nvPr/>
        </p:nvSpPr>
        <p:spPr>
          <a:xfrm>
            <a:off x="6192000" y="3816000"/>
            <a:ext cx="0" cy="72000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"/>
          <p:cNvSpPr/>
          <p:nvPr/>
        </p:nvSpPr>
        <p:spPr>
          <a:xfrm>
            <a:off x="6336000" y="3960000"/>
            <a:ext cx="1944000" cy="43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latin typeface="Source Sans Pro"/>
              </a:rPr>
              <a:t>턴 종료 버튼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5606640" y="4586400"/>
            <a:ext cx="2457360" cy="1461600"/>
          </a:xfrm>
          <a:prstGeom prst="rect">
            <a:avLst/>
          </a:prstGeom>
          <a:ln>
            <a:noFill/>
          </a:ln>
        </p:spPr>
      </p:pic>
      <p:sp>
        <p:nvSpPr>
          <p:cNvPr id="106" name="CustomShape 11"/>
          <p:cNvSpPr/>
          <p:nvPr/>
        </p:nvSpPr>
        <p:spPr>
          <a:xfrm>
            <a:off x="5606640" y="6048000"/>
            <a:ext cx="2457360" cy="72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latin typeface="Source Sans Pro"/>
              </a:rPr>
              <a:t>카드 공개 및</a:t>
            </a:r>
            <a:endParaRPr b="0" lang="en-US" sz="1800" spc="-1" strike="noStrike">
              <a:latin typeface="Source Sans Pro"/>
            </a:endParaRPr>
          </a:p>
          <a:p>
            <a:r>
              <a:rPr b="0" lang="en-US" sz="1800" spc="-1" strike="noStrike">
                <a:latin typeface="Source Sans Pro"/>
              </a:rPr>
              <a:t>결과 처리 씬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107" name="Line 12"/>
          <p:cNvSpPr/>
          <p:nvPr/>
        </p:nvSpPr>
        <p:spPr>
          <a:xfrm>
            <a:off x="2304000" y="4104000"/>
            <a:ext cx="1584000" cy="28800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3"/>
          <p:cNvSpPr/>
          <p:nvPr/>
        </p:nvSpPr>
        <p:spPr>
          <a:xfrm flipH="1">
            <a:off x="3888000" y="3888000"/>
            <a:ext cx="1656000" cy="50400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4"/>
          <p:cNvSpPr/>
          <p:nvPr/>
        </p:nvSpPr>
        <p:spPr>
          <a:xfrm flipH="1" flipV="1">
            <a:off x="3888000" y="4392000"/>
            <a:ext cx="1296000" cy="100800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15"/>
          <p:cNvSpPr/>
          <p:nvPr/>
        </p:nvSpPr>
        <p:spPr>
          <a:xfrm flipH="1">
            <a:off x="1944000" y="4392000"/>
            <a:ext cx="1944000" cy="43200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6"/>
          <p:cNvSpPr/>
          <p:nvPr/>
        </p:nvSpPr>
        <p:spPr>
          <a:xfrm>
            <a:off x="3168000" y="3734280"/>
            <a:ext cx="1224000" cy="43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latin typeface="Source Sans Pro"/>
              </a:rPr>
              <a:t>창 닫기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112" name="CustomShape 17"/>
          <p:cNvSpPr/>
          <p:nvPr/>
        </p:nvSpPr>
        <p:spPr>
          <a:xfrm>
            <a:off x="360000" y="4608000"/>
            <a:ext cx="1440000" cy="43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latin typeface="Source Sans Pro"/>
              </a:rPr>
              <a:t>게임 종료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113" name="CustomShape 18"/>
          <p:cNvSpPr/>
          <p:nvPr/>
        </p:nvSpPr>
        <p:spPr>
          <a:xfrm>
            <a:off x="2232000" y="5832000"/>
            <a:ext cx="1944000" cy="43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latin typeface="Source Sans Pro"/>
              </a:rPr>
              <a:t>승패 정해짐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114" name="Line 19"/>
          <p:cNvSpPr/>
          <p:nvPr/>
        </p:nvSpPr>
        <p:spPr>
          <a:xfrm flipH="1">
            <a:off x="2232000" y="5616000"/>
            <a:ext cx="2808000" cy="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20"/>
          <p:cNvSpPr/>
          <p:nvPr/>
        </p:nvSpPr>
        <p:spPr>
          <a:xfrm flipH="1" flipV="1">
            <a:off x="2016000" y="3888000"/>
            <a:ext cx="216000" cy="180000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1"/>
          <p:cNvSpPr/>
          <p:nvPr/>
        </p:nvSpPr>
        <p:spPr>
          <a:xfrm>
            <a:off x="8856000" y="1440000"/>
            <a:ext cx="648000" cy="532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Source Sans Pro"/>
              </a:rPr>
              <a:t>현</a:t>
            </a:r>
            <a:endParaRPr b="0" lang="en-US" sz="1800" spc="-1" strike="noStrike">
              <a:latin typeface="Source Sans Pro"/>
            </a:endParaRPr>
          </a:p>
          <a:p>
            <a:pPr algn="ctr"/>
            <a:r>
              <a:rPr b="0" lang="en-US" sz="1800" spc="-1" strike="noStrike">
                <a:latin typeface="Source Sans Pro"/>
              </a:rPr>
              <a:t>재</a:t>
            </a:r>
            <a:endParaRPr b="0" lang="en-US" sz="1800" spc="-1" strike="noStrike">
              <a:latin typeface="Source Sans Pro"/>
            </a:endParaRPr>
          </a:p>
          <a:p>
            <a:pPr algn="ctr"/>
            <a:endParaRPr b="0" lang="en-US" sz="1800" spc="-1" strike="noStrike">
              <a:latin typeface="Source Sans Pro"/>
            </a:endParaRPr>
          </a:p>
          <a:p>
            <a:pPr algn="ctr"/>
            <a:r>
              <a:rPr b="0" lang="en-US" sz="1800" spc="-1" strike="noStrike">
                <a:latin typeface="Source Sans Pro"/>
              </a:rPr>
              <a:t>구</a:t>
            </a:r>
            <a:endParaRPr b="0" lang="en-US" sz="1800" spc="-1" strike="noStrike">
              <a:latin typeface="Source Sans Pro"/>
            </a:endParaRPr>
          </a:p>
          <a:p>
            <a:pPr algn="ctr"/>
            <a:r>
              <a:rPr b="0" lang="en-US" sz="1800" spc="-1" strike="noStrike">
                <a:latin typeface="Source Sans Pro"/>
              </a:rPr>
              <a:t>현</a:t>
            </a:r>
            <a:endParaRPr b="0" lang="en-US" sz="1800" spc="-1" strike="noStrike">
              <a:latin typeface="Source Sans Pro"/>
            </a:endParaRPr>
          </a:p>
          <a:p>
            <a:pPr algn="ctr"/>
            <a:endParaRPr b="0" lang="en-US" sz="1800" spc="-1" strike="noStrike">
              <a:latin typeface="Source Sans Pro"/>
            </a:endParaRPr>
          </a:p>
          <a:p>
            <a:pPr algn="ctr"/>
            <a:r>
              <a:rPr b="0" lang="en-US" sz="1800" spc="-1" strike="noStrike">
                <a:latin typeface="Source Sans Pro"/>
              </a:rPr>
              <a:t>내</a:t>
            </a:r>
            <a:endParaRPr b="0" lang="en-US" sz="1800" spc="-1" strike="noStrike">
              <a:latin typeface="Source Sans Pro"/>
            </a:endParaRPr>
          </a:p>
          <a:p>
            <a:pPr algn="ctr"/>
            <a:r>
              <a:rPr b="0" lang="en-US" sz="1800" spc="-1" strike="noStrike">
                <a:latin typeface="Source Sans Pro"/>
              </a:rPr>
              <a:t>역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117" name="CustomShape 22"/>
          <p:cNvSpPr/>
          <p:nvPr/>
        </p:nvSpPr>
        <p:spPr>
          <a:xfrm>
            <a:off x="9504000" y="1440000"/>
            <a:ext cx="576000" cy="532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Source Sans Pro"/>
              </a:rPr>
              <a:t>전</a:t>
            </a:r>
            <a:endParaRPr b="0" lang="en-US" sz="1800" spc="-1" strike="noStrike">
              <a:latin typeface="Source Sans Pro"/>
            </a:endParaRPr>
          </a:p>
          <a:p>
            <a:pPr algn="ctr"/>
            <a:r>
              <a:rPr b="0" lang="en-US" sz="1800" spc="-1" strike="noStrike">
                <a:latin typeface="Source Sans Pro"/>
              </a:rPr>
              <a:t>체</a:t>
            </a:r>
            <a:endParaRPr b="0" lang="en-US" sz="1800" spc="-1" strike="noStrike">
              <a:latin typeface="Source Sans Pro"/>
            </a:endParaRPr>
          </a:p>
          <a:p>
            <a:pPr algn="ctr"/>
            <a:endParaRPr b="0" lang="en-US" sz="1800" spc="-1" strike="noStrike">
              <a:latin typeface="Source Sans Pro"/>
            </a:endParaRPr>
          </a:p>
          <a:p>
            <a:pPr algn="ctr"/>
            <a:r>
              <a:rPr b="0" lang="en-US" sz="1800" spc="-1" strike="noStrike">
                <a:latin typeface="Source Sans Pro"/>
              </a:rPr>
              <a:t>구</a:t>
            </a:r>
            <a:endParaRPr b="0" lang="en-US" sz="1800" spc="-1" strike="noStrike">
              <a:latin typeface="Source Sans Pro"/>
            </a:endParaRPr>
          </a:p>
          <a:p>
            <a:pPr algn="ctr"/>
            <a:r>
              <a:rPr b="0" lang="en-US" sz="1800" spc="-1" strike="noStrike">
                <a:latin typeface="Source Sans Pro"/>
              </a:rPr>
              <a:t>현</a:t>
            </a:r>
            <a:endParaRPr b="0" lang="en-US" sz="1800" spc="-1" strike="noStrike">
              <a:latin typeface="Source Sans Pro"/>
            </a:endParaRPr>
          </a:p>
          <a:p>
            <a:pPr algn="ctr"/>
            <a:endParaRPr b="0" lang="en-US" sz="1800" spc="-1" strike="noStrike">
              <a:latin typeface="Source Sans Pro"/>
            </a:endParaRPr>
          </a:p>
          <a:p>
            <a:pPr algn="ctr"/>
            <a:r>
              <a:rPr b="0" lang="en-US" sz="1800" spc="-1" strike="noStrike">
                <a:latin typeface="Source Sans Pro"/>
              </a:rPr>
              <a:t>예</a:t>
            </a:r>
            <a:endParaRPr b="0" lang="en-US" sz="1800" spc="-1" strike="noStrike">
              <a:latin typeface="Source Sans Pro"/>
            </a:endParaRPr>
          </a:p>
          <a:p>
            <a:pPr algn="ctr"/>
            <a:r>
              <a:rPr b="0" lang="en-US" sz="1800" spc="-1" strike="noStrike">
                <a:latin typeface="Source Sans Pro"/>
              </a:rPr>
              <a:t>정</a:t>
            </a:r>
            <a:endParaRPr b="0" lang="en-US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시연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!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게임의 규칙 측면에서나 그래픽의 정밀도 측면에서나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ctr"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원작과는 거리감이 느껴지실 수도 있습니다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ctr"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그래도 재미있게 감상하시길 바랍니다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ctr"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8" marL="2304000">
              <a:spcAft>
                <a:spcPts val="283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8" marL="2304000">
              <a:spcAft>
                <a:spcPts val="283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8" marL="2304000">
              <a:spcAft>
                <a:spcPts val="283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Source Sans Pro Light"/>
              </a:rPr>
              <a:t>감사합니다</a:t>
            </a:r>
            <a:r>
              <a:rPr b="0" lang="en-US" sz="2000" spc="-1" strike="noStrike">
                <a:solidFill>
                  <a:srgbClr val="1c1c1c"/>
                </a:solidFill>
                <a:latin typeface="Source Sans Pro Light"/>
              </a:rPr>
              <a:t>.</a:t>
            </a:r>
            <a:endParaRPr b="0" lang="en-US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391000" y="3906360"/>
            <a:ext cx="2979000" cy="201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LibreOffice/6.1.2.1$Windows_X86_64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2018-11-10T09:57:10Z</dcterms:created>
  <dc:creator/>
  <dc:description/>
  <dc:language>ko-KR</dc:language>
  <cp:lastModifiedBy/>
  <dcterms:modified xsi:type="dcterms:W3CDTF">2018-11-10T10:30:20Z</dcterms:modified>
  <cp:revision>2</cp:revision>
  <dc:subject/>
  <dc:title>Alizarin</dc:title>
</cp:coreProperties>
</file>