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7" r:id="rId31"/>
    <p:sldId id="285" r:id="rId32"/>
    <p:sldId id="286" r:id="rId33"/>
    <p:sldId id="287" r:id="rId34"/>
    <p:sldId id="319" r:id="rId35"/>
    <p:sldId id="288" r:id="rId36"/>
    <p:sldId id="289" r:id="rId37"/>
    <p:sldId id="290" r:id="rId38"/>
    <p:sldId id="32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2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23" r:id="rId61"/>
    <p:sldId id="324" r:id="rId62"/>
    <p:sldId id="311" r:id="rId63"/>
    <p:sldId id="312" r:id="rId64"/>
    <p:sldId id="313" r:id="rId65"/>
    <p:sldId id="314" r:id="rId66"/>
    <p:sldId id="315" r:id="rId67"/>
    <p:sldId id="316" r:id="rId68"/>
    <p:sldId id="325" r:id="rId6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83"/>
  </p:normalViewPr>
  <p:slideViewPr>
    <p:cSldViewPr>
      <p:cViewPr varScale="1">
        <p:scale>
          <a:sx n="78" d="100"/>
          <a:sy n="78" d="100"/>
        </p:scale>
        <p:origin x="112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5/10/19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5/10/19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5/10/19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5/10/19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ct val="100000"/>
              </a:lnSpc>
            </a:pPr>
            <a:r>
              <a:rPr spc="15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more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576" y="1659645"/>
            <a:ext cx="3199765" cy="464184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0165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5862" y="2123703"/>
            <a:ext cx="154305" cy="596900"/>
          </a:xfrm>
          <a:custGeom>
            <a:avLst/>
            <a:gdLst/>
            <a:ahLst/>
            <a:cxnLst/>
            <a:rect l="l" t="t" r="r" b="b"/>
            <a:pathLst>
              <a:path w="154304" h="596900">
                <a:moveTo>
                  <a:pt x="61592" y="442417"/>
                </a:moveTo>
                <a:lnTo>
                  <a:pt x="0" y="442721"/>
                </a:lnTo>
                <a:lnTo>
                  <a:pt x="77723" y="596645"/>
                </a:lnTo>
                <a:lnTo>
                  <a:pt x="146041" y="457961"/>
                </a:lnTo>
                <a:lnTo>
                  <a:pt x="61721" y="457961"/>
                </a:lnTo>
                <a:lnTo>
                  <a:pt x="61592" y="442417"/>
                </a:lnTo>
                <a:close/>
              </a:path>
              <a:path w="154304" h="596900">
                <a:moveTo>
                  <a:pt x="92097" y="442266"/>
                </a:moveTo>
                <a:lnTo>
                  <a:pt x="61592" y="442417"/>
                </a:lnTo>
                <a:lnTo>
                  <a:pt x="61721" y="457961"/>
                </a:lnTo>
                <a:lnTo>
                  <a:pt x="92201" y="457961"/>
                </a:lnTo>
                <a:lnTo>
                  <a:pt x="92097" y="442266"/>
                </a:lnTo>
                <a:close/>
              </a:path>
              <a:path w="154304" h="596900">
                <a:moveTo>
                  <a:pt x="153923" y="441959"/>
                </a:moveTo>
                <a:lnTo>
                  <a:pt x="92097" y="442266"/>
                </a:lnTo>
                <a:lnTo>
                  <a:pt x="92201" y="457961"/>
                </a:lnTo>
                <a:lnTo>
                  <a:pt x="146041" y="457961"/>
                </a:lnTo>
                <a:lnTo>
                  <a:pt x="153923" y="441959"/>
                </a:lnTo>
                <a:close/>
              </a:path>
              <a:path w="154304" h="596900">
                <a:moveTo>
                  <a:pt x="89153" y="0"/>
                </a:moveTo>
                <a:lnTo>
                  <a:pt x="57911" y="0"/>
                </a:lnTo>
                <a:lnTo>
                  <a:pt x="61592" y="442417"/>
                </a:lnTo>
                <a:lnTo>
                  <a:pt x="92097" y="442266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1131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2955794" y="0"/>
                </a:moveTo>
                <a:lnTo>
                  <a:pt x="0" y="10667"/>
                </a:lnTo>
                <a:lnTo>
                  <a:pt x="0" y="41147"/>
                </a:lnTo>
                <a:lnTo>
                  <a:pt x="2955794" y="30479"/>
                </a:lnTo>
                <a:lnTo>
                  <a:pt x="2955794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5589" y="2716539"/>
            <a:ext cx="2955925" cy="41275"/>
          </a:xfrm>
          <a:custGeom>
            <a:avLst/>
            <a:gdLst/>
            <a:ahLst/>
            <a:cxnLst/>
            <a:rect l="l" t="t" r="r" b="b"/>
            <a:pathLst>
              <a:path w="2955925" h="41275">
                <a:moveTo>
                  <a:pt x="0" y="0"/>
                </a:moveTo>
                <a:lnTo>
                  <a:pt x="0" y="30479"/>
                </a:lnTo>
                <a:lnTo>
                  <a:pt x="2955797" y="41147"/>
                </a:lnTo>
                <a:lnTo>
                  <a:pt x="2955797" y="10667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4169" y="2742447"/>
            <a:ext cx="154305" cy="391160"/>
          </a:xfrm>
          <a:custGeom>
            <a:avLst/>
            <a:gdLst/>
            <a:ahLst/>
            <a:cxnLst/>
            <a:rect l="l" t="t" r="r" b="b"/>
            <a:pathLst>
              <a:path w="154305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6341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305" h="391160">
                <a:moveTo>
                  <a:pt x="92201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201" y="251459"/>
                </a:lnTo>
                <a:lnTo>
                  <a:pt x="92201" y="0"/>
                </a:lnTo>
                <a:close/>
              </a:path>
              <a:path w="154305" h="391160">
                <a:moveTo>
                  <a:pt x="153923" y="236219"/>
                </a:moveTo>
                <a:lnTo>
                  <a:pt x="92201" y="236219"/>
                </a:lnTo>
                <a:lnTo>
                  <a:pt x="92201" y="251459"/>
                </a:lnTo>
                <a:lnTo>
                  <a:pt x="146341" y="251459"/>
                </a:lnTo>
                <a:lnTo>
                  <a:pt x="153923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327" y="314325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9665" y="2742447"/>
            <a:ext cx="154940" cy="391160"/>
          </a:xfrm>
          <a:custGeom>
            <a:avLst/>
            <a:gdLst/>
            <a:ahLst/>
            <a:cxnLst/>
            <a:rect l="l" t="t" r="r" b="b"/>
            <a:pathLst>
              <a:path w="154940" h="391160">
                <a:moveTo>
                  <a:pt x="61721" y="236219"/>
                </a:moveTo>
                <a:lnTo>
                  <a:pt x="0" y="236219"/>
                </a:lnTo>
                <a:lnTo>
                  <a:pt x="76961" y="390905"/>
                </a:lnTo>
                <a:lnTo>
                  <a:pt x="147028" y="251459"/>
                </a:lnTo>
                <a:lnTo>
                  <a:pt x="61721" y="251459"/>
                </a:lnTo>
                <a:lnTo>
                  <a:pt x="61721" y="236219"/>
                </a:lnTo>
                <a:close/>
              </a:path>
              <a:path w="154940" h="391160">
                <a:moveTo>
                  <a:pt x="92963" y="0"/>
                </a:moveTo>
                <a:lnTo>
                  <a:pt x="61721" y="0"/>
                </a:lnTo>
                <a:lnTo>
                  <a:pt x="61721" y="251459"/>
                </a:lnTo>
                <a:lnTo>
                  <a:pt x="92963" y="251459"/>
                </a:lnTo>
                <a:lnTo>
                  <a:pt x="92963" y="0"/>
                </a:lnTo>
                <a:close/>
              </a:path>
              <a:path w="154940" h="391160">
                <a:moveTo>
                  <a:pt x="154685" y="236219"/>
                </a:moveTo>
                <a:lnTo>
                  <a:pt x="92963" y="236219"/>
                </a:lnTo>
                <a:lnTo>
                  <a:pt x="92963" y="251459"/>
                </a:lnTo>
                <a:lnTo>
                  <a:pt x="147028" y="251459"/>
                </a:lnTo>
                <a:lnTo>
                  <a:pt x="154685" y="2362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327" y="3617985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3388" y="3254341"/>
            <a:ext cx="1840864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065">
              <a:lnSpc>
                <a:spcPct val="100000"/>
              </a:lnSpc>
            </a:pP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950" b="1" spc="-1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alue</a:t>
            </a:r>
            <a:r>
              <a:rPr sz="19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68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84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08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24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04865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64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81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205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2140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45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361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085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01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52565" y="4526283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41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958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82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398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122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838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562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278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950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71893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43521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415912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8753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59929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3155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03947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75576" y="4526283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962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678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0274" y="5022345"/>
            <a:ext cx="40640" cy="10160"/>
          </a:xfrm>
          <a:custGeom>
            <a:avLst/>
            <a:gdLst/>
            <a:ahLst/>
            <a:cxnLst/>
            <a:rect l="l" t="t" r="r" b="b"/>
            <a:pathLst>
              <a:path w="40640" h="10160">
                <a:moveTo>
                  <a:pt x="0" y="4952"/>
                </a:moveTo>
                <a:lnTo>
                  <a:pt x="40385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19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835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559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275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99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15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39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155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872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596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312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036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752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476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192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916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632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349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73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7892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51319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2947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95338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6696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39355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10983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61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55002" y="502234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0" y="4952"/>
                </a:moveTo>
                <a:lnTo>
                  <a:pt x="41147" y="4952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1327" y="4997199"/>
            <a:ext cx="3199765" cy="464184"/>
          </a:xfrm>
          <a:custGeom>
            <a:avLst/>
            <a:gdLst/>
            <a:ahLst/>
            <a:cxnLst/>
            <a:rect l="l" t="t" r="r" b="b"/>
            <a:pathLst>
              <a:path w="3199765" h="464185">
                <a:moveTo>
                  <a:pt x="0" y="464057"/>
                </a:moveTo>
                <a:lnTo>
                  <a:pt x="3199637" y="464057"/>
                </a:lnTo>
                <a:lnTo>
                  <a:pt x="3199637" y="0"/>
                </a:lnTo>
                <a:lnTo>
                  <a:pt x="0" y="0"/>
                </a:lnTo>
                <a:lnTo>
                  <a:pt x="0" y="464057"/>
                </a:lnTo>
                <a:close/>
              </a:path>
            </a:pathLst>
          </a:custGeom>
          <a:solidFill>
            <a:srgbClr val="D9E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278776" y="5120611"/>
            <a:ext cx="244348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Defaul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t </a:t>
            </a:r>
            <a:r>
              <a:rPr sz="1700" b="1" spc="-90" dirty="0">
                <a:solidFill>
                  <a:srgbClr val="656565"/>
                </a:solidFill>
                <a:latin typeface="Arial"/>
                <a:cs typeface="Arial"/>
              </a:rPr>
              <a:t>V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alu</a:t>
            </a:r>
            <a:r>
              <a:rPr sz="1700" b="1" spc="5" dirty="0">
                <a:solidFill>
                  <a:srgbClr val="656565"/>
                </a:solidFill>
                <a:latin typeface="Arial"/>
                <a:cs typeface="Arial"/>
              </a:rPr>
              <a:t>e</a:t>
            </a:r>
            <a:r>
              <a:rPr sz="1700" b="1" spc="-60" dirty="0">
                <a:solidFill>
                  <a:srgbClr val="656565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56565"/>
                </a:solidFill>
                <a:latin typeface="Arial"/>
                <a:cs typeface="Arial"/>
              </a:rPr>
              <a:t>Accessor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52384" y="4170426"/>
            <a:ext cx="3060954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55947" y="3143259"/>
          <a:ext cx="3199635" cy="2439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391">
                <a:tc gridSpan="3"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22">
                <a:tc gridSpan="3"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</a:pP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Control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6D9E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514">
                <a:tc>
                  <a:txBody>
                    <a:bodyPr/>
                    <a:lstStyle/>
                    <a:p>
                      <a:pPr marL="362585" marR="351790" indent="-5080" algn="just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O D E 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2780" marR="872490" indent="-70485" algn="ctr">
                        <a:lnSpc>
                          <a:spcPct val="203200"/>
                        </a:lnSpc>
                      </a:pP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lue </a:t>
                      </a:r>
                      <a:r>
                        <a:rPr sz="1700" b="1" spc="-100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lidity </a:t>
                      </a:r>
                      <a:r>
                        <a:rPr sz="1700" b="1" spc="-5" dirty="0">
                          <a:solidFill>
                            <a:srgbClr val="656565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700" spc="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7933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562" y="1891293"/>
            <a:ext cx="4546600" cy="88963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178" y="675636"/>
            <a:ext cx="8319122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5" dirty="0">
                <a:latin typeface="Verdana"/>
                <a:cs typeface="Verdana"/>
              </a:rPr>
              <a:t>Let’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750" b="1" spc="15" dirty="0" err="1">
                <a:solidFill>
                  <a:srgbClr val="FF0000"/>
                </a:solidFill>
                <a:latin typeface="Verdana"/>
                <a:cs typeface="Verdana"/>
              </a:rPr>
              <a:t>emplate</a:t>
            </a:r>
            <a:r>
              <a:rPr sz="275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FF0000"/>
                </a:solidFill>
                <a:latin typeface="Verdana"/>
                <a:cs typeface="Verdana"/>
              </a:rPr>
              <a:t>drive</a:t>
            </a:r>
            <a:r>
              <a:rPr sz="2750" b="1" spc="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75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form!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900" y="1495425"/>
            <a:ext cx="840486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600" b="1" spc="-20" dirty="0">
                <a:latin typeface="Verdana"/>
                <a:cs typeface="Verdana"/>
              </a:rPr>
              <a:t>Step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1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–</a:t>
            </a:r>
            <a:r>
              <a:rPr sz="2600" b="1" spc="26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Verdana"/>
                <a:cs typeface="Verdana"/>
              </a:rPr>
              <a:t>Import</a:t>
            </a:r>
            <a:r>
              <a:rPr sz="2600" b="1" spc="2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FormsModul</a:t>
            </a:r>
            <a:r>
              <a:rPr sz="2600" b="1" spc="-20" dirty="0">
                <a:latin typeface="Courier New"/>
                <a:cs typeface="Courier New"/>
              </a:rPr>
              <a:t>e</a:t>
            </a:r>
            <a:r>
              <a:rPr sz="2600" b="1" spc="254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Verdana"/>
                <a:cs typeface="Verdana"/>
              </a:rPr>
              <a:t>i</a:t>
            </a:r>
            <a:r>
              <a:rPr sz="2600" b="1" spc="-20" dirty="0">
                <a:latin typeface="Verdana"/>
                <a:cs typeface="Verdana"/>
              </a:rPr>
              <a:t>n</a:t>
            </a:r>
            <a:r>
              <a:rPr sz="2600" b="1" spc="26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app.module.ts</a:t>
            </a:r>
            <a:endParaRPr sz="2600" b="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890" y="3767303"/>
            <a:ext cx="65074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3177540" algn="l"/>
                <a:tab pos="393128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{FormsModule}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78829" y="3623319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330" y="625976"/>
            <a:ext cx="8128634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4.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453" y="575723"/>
            <a:ext cx="8687545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 algn="ctr"/>
            <a:r>
              <a:rPr lang="nl-NL" spc="15" dirty="0" err="1"/>
              <a:t>Exercise</a:t>
            </a:r>
            <a:r>
              <a:rPr lang="nl-NL" spc="15" dirty="0"/>
              <a:t> 1 </a:t>
            </a:r>
            <a:br>
              <a:rPr lang="nl-NL" spc="15" dirty="0"/>
            </a:br>
            <a:r>
              <a:rPr lang="en-US" sz="1800" dirty="0"/>
              <a:t>see: Exercises Angular </a:t>
            </a:r>
            <a:r>
              <a:rPr lang="en-US" sz="1800" dirty="0" err="1"/>
              <a:t>Forms.docx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Courier New"/>
              <a:buChar char="•"/>
              <a:tabLst>
                <a:tab pos="354330" algn="l"/>
              </a:tabLst>
            </a:pP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668" y="3798185"/>
            <a:ext cx="75450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1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ry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wha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happens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f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rem</a:t>
            </a:r>
            <a:r>
              <a:rPr sz="2150" spc="-15" dirty="0">
                <a:latin typeface="Verdana"/>
                <a:cs typeface="Verdana"/>
              </a:rPr>
              <a:t>o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ngModel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4958" y="3798185"/>
            <a:ext cx="1452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Verdana"/>
                <a:cs typeface="Verdana"/>
              </a:rPr>
              <a:t>directi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es!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ourself: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38883"/>
          </a:xfrm>
        </p:spPr>
        <p:txBody>
          <a:bodyPr/>
          <a:lstStyle/>
          <a:p>
            <a:pPr algn="ctr"/>
            <a:r>
              <a:rPr lang="en-US" sz="4000" b="1" dirty="0"/>
              <a:t>Exercise 2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8636270" cy="5071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lang="nl-NL" sz="2600" spc="-20" dirty="0">
                <a:latin typeface="Arial"/>
                <a:cs typeface="Arial"/>
              </a:rPr>
              <a:t>h</a:t>
            </a:r>
            <a:r>
              <a:rPr sz="2600" spc="-20" dirty="0">
                <a:latin typeface="Arial"/>
                <a:cs typeface="Arial"/>
              </a:rPr>
              <a:t>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3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4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7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obser</a:t>
            </a:r>
            <a:r>
              <a:rPr sz="2600" spc="-6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able!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47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[formGroup]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formControlName</a:t>
            </a:r>
            <a:endParaRPr sz="2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li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latin typeface="Verdana"/>
                <a:cs typeface="Verdana"/>
              </a:rPr>
              <a:t>P</a:t>
            </a:r>
            <a:r>
              <a:rPr sz="2150" dirty="0">
                <a:latin typeface="Verdana"/>
                <a:cs typeface="Verdana"/>
              </a:rPr>
              <a:t>ossible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alidations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are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mport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&amp;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instantiat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constructo</a:t>
            </a:r>
            <a:r>
              <a:rPr sz="2150" dirty="0">
                <a:latin typeface="Courier New"/>
                <a:cs typeface="Courier New"/>
              </a:rPr>
              <a:t>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or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ngOnInit.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(.</a:t>
            </a:r>
            <a:r>
              <a:rPr sz="2600" spc="-25" dirty="0">
                <a:latin typeface="Courier New"/>
                <a:cs typeface="Courier New"/>
              </a:rPr>
              <a:t>subscrib</a:t>
            </a:r>
            <a:r>
              <a:rPr sz="2600" spc="-20" dirty="0">
                <a:latin typeface="Courier New"/>
                <a:cs typeface="Courier New"/>
              </a:rPr>
              <a:t>e</a:t>
            </a:r>
            <a:r>
              <a:rPr sz="2150" spc="-5" dirty="0">
                <a:latin typeface="Courier New"/>
                <a:cs typeface="Courier New"/>
              </a:rPr>
              <a:t>())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66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ngOnInit(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531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based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(</a:t>
            </a:r>
            <a:r>
              <a:rPr sz="1950" b="1" spc="-20" dirty="0">
                <a:latin typeface="Verdana"/>
                <a:cs typeface="Verdana"/>
              </a:rPr>
              <a:t>thoug</a:t>
            </a:r>
            <a:r>
              <a:rPr sz="1950" b="1" spc="-15" dirty="0">
                <a:latin typeface="Verdana"/>
                <a:cs typeface="Verdana"/>
              </a:rPr>
              <a:t>h</a:t>
            </a:r>
            <a:r>
              <a:rPr sz="1950" b="1" spc="18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n</a:t>
            </a:r>
            <a:r>
              <a:rPr sz="1950" b="1" spc="-20" dirty="0">
                <a:latin typeface="Verdana"/>
                <a:cs typeface="Verdana"/>
              </a:rPr>
              <a:t>o</a:t>
            </a:r>
            <a:r>
              <a:rPr sz="1950" b="1" spc="-10" dirty="0">
                <a:latin typeface="Verdana"/>
                <a:cs typeface="Verdana"/>
              </a:rPr>
              <a:t>t</a:t>
            </a:r>
            <a:r>
              <a:rPr sz="1950" b="1" spc="190" dirty="0">
                <a:latin typeface="Times New Roman"/>
                <a:cs typeface="Times New Roman"/>
              </a:rPr>
              <a:t> </a:t>
            </a:r>
            <a:r>
              <a:rPr sz="1950" b="1" spc="-35" dirty="0">
                <a:latin typeface="Verdana"/>
                <a:cs typeface="Verdana"/>
              </a:rPr>
              <a:t>v</a:t>
            </a:r>
            <a:r>
              <a:rPr sz="1950" b="1" spc="-15" dirty="0">
                <a:latin typeface="Verdana"/>
                <a:cs typeface="Verdana"/>
              </a:rPr>
              <a:t>ery</a:t>
            </a:r>
            <a:r>
              <a:rPr sz="1950" b="1" spc="190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li</a:t>
            </a:r>
            <a:r>
              <a:rPr sz="1950" b="1" spc="-35" dirty="0">
                <a:latin typeface="Verdana"/>
                <a:cs typeface="Verdana"/>
              </a:rPr>
              <a:t>k</a:t>
            </a:r>
            <a:r>
              <a:rPr sz="1950" b="1" spc="-10" dirty="0">
                <a:latin typeface="Verdana"/>
                <a:cs typeface="Verdana"/>
              </a:rPr>
              <a:t>ely</a:t>
            </a:r>
            <a:r>
              <a:rPr sz="1950" spc="-10" dirty="0">
                <a:latin typeface="Verdana"/>
                <a:cs typeface="Verdana"/>
              </a:rPr>
              <a:t>)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complet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Or 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just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.click(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 dirty="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 dirty="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5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Template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driven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>
                <a:solidFill>
                  <a:srgbClr val="FF0000"/>
                </a:solidFill>
              </a:rPr>
              <a:t>Re</a:t>
            </a:r>
            <a:r>
              <a:rPr spc="15" dirty="0">
                <a:solidFill>
                  <a:srgbClr val="FF0000"/>
                </a:solidFill>
              </a:rPr>
              <a:t>active</a:t>
            </a:r>
            <a:r>
              <a:rPr spc="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  <a:r>
              <a:rPr lang="nl-NL" spc="15" dirty="0">
                <a:solidFill>
                  <a:srgbClr val="FF0000"/>
                </a:solidFill>
              </a:rPr>
              <a:t>!</a:t>
            </a:r>
            <a:endParaRPr spc="1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48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b="1" spc="-25" dirty="0">
                <a:latin typeface="Verdana"/>
                <a:cs typeface="Verdana"/>
              </a:rPr>
              <a:t>N</a:t>
            </a:r>
            <a:r>
              <a:rPr sz="2600" b="1" spc="-20" dirty="0">
                <a:latin typeface="Verdana"/>
                <a:cs typeface="Verdana"/>
              </a:rPr>
              <a:t>o</a:t>
            </a:r>
            <a:r>
              <a:rPr sz="2600" b="1" spc="27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more</a:t>
            </a:r>
            <a:r>
              <a:rPr sz="2600" b="1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Ad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Validato</a:t>
            </a:r>
            <a:r>
              <a:rPr sz="2600" spc="-20" dirty="0">
                <a:latin typeface="Courier New"/>
                <a:cs typeface="Courier New"/>
              </a:rPr>
              <a:t>r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componen</a:t>
            </a:r>
            <a:r>
              <a:rPr sz="2600" spc="-15" dirty="0">
                <a:latin typeface="Verdana"/>
                <a:cs typeface="Verdana"/>
              </a:rPr>
              <a:t>t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instead.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Configure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pe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Verdana"/>
                <a:cs typeface="Verdana"/>
              </a:rPr>
              <a:t>y</a:t>
            </a:r>
            <a:r>
              <a:rPr sz="2600" spc="-25" dirty="0">
                <a:latin typeface="Verdana"/>
                <a:cs typeface="Verdana"/>
              </a:rPr>
              <a:t>ou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needs.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74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control</a:t>
            </a:r>
            <a:r>
              <a:rPr sz="1700" spc="5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753360"/>
            <a:ext cx="531495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6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7 </a:t>
            </a:r>
            <a:r>
              <a:rPr lang="en-US" sz="4000" b="1" dirty="0" err="1"/>
              <a:t>unittest</a:t>
            </a:r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00720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endParaRPr lang="nl-NL" sz="2350" spc="240" dirty="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</a:pPr>
            <a:r>
              <a:rPr sz="2350" spc="-229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350" spc="1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350" spc="5" dirty="0">
                <a:solidFill>
                  <a:srgbClr val="FF0000"/>
                </a:solidFill>
                <a:latin typeface="Verdana"/>
                <a:cs typeface="Verdana"/>
              </a:rPr>
              <a:t>peahea</a:t>
            </a:r>
            <a:r>
              <a:rPr sz="2350" spc="10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lang="nl-NL" sz="2350" b="1" spc="15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2350" b="1" spc="15" dirty="0">
                <a:solidFill>
                  <a:srgbClr val="FF0000"/>
                </a:solidFill>
                <a:latin typeface="Verdana"/>
                <a:cs typeface="Verdana"/>
              </a:rPr>
              <a:t>emo</a:t>
            </a:r>
            <a:endParaRPr sz="235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8 type-ahead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216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9137" y="1118104"/>
            <a:ext cx="688340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Web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Application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31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Tasks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137" y="1823183"/>
            <a:ext cx="5051425" cy="361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1765300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Dy</a:t>
            </a:r>
            <a:r>
              <a:rPr sz="2600" spc="-25" dirty="0">
                <a:latin typeface="Verdana"/>
                <a:cs typeface="Verdana"/>
              </a:rPr>
              <a:t>na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ic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r</a:t>
            </a:r>
            <a:r>
              <a:rPr sz="2600" spc="-35" dirty="0">
                <a:latin typeface="Verdana"/>
                <a:cs typeface="Verdana"/>
              </a:rPr>
              <a:t>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Dynamic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7314" y="1696974"/>
            <a:ext cx="3467100" cy="3629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44924" y="3614931"/>
            <a:ext cx="3710304" cy="1706245"/>
          </a:xfrm>
          <a:custGeom>
            <a:avLst/>
            <a:gdLst/>
            <a:ahLst/>
            <a:cxnLst/>
            <a:rect l="l" t="t" r="r" b="b"/>
            <a:pathLst>
              <a:path w="3710304" h="1706245">
                <a:moveTo>
                  <a:pt x="0" y="1706117"/>
                </a:moveTo>
                <a:lnTo>
                  <a:pt x="3710177" y="1706117"/>
                </a:lnTo>
                <a:lnTo>
                  <a:pt x="3710177" y="0"/>
                </a:lnTo>
                <a:lnTo>
                  <a:pt x="0" y="0"/>
                </a:lnTo>
                <a:lnTo>
                  <a:pt x="0" y="1706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0807" y="4348734"/>
            <a:ext cx="2469642" cy="2207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04231" y="4314453"/>
            <a:ext cx="2545080" cy="2277110"/>
          </a:xfrm>
          <a:custGeom>
            <a:avLst/>
            <a:gdLst/>
            <a:ahLst/>
            <a:cxnLst/>
            <a:rect l="l" t="t" r="r" b="b"/>
            <a:pathLst>
              <a:path w="2545079" h="2277109">
                <a:moveTo>
                  <a:pt x="2524505" y="0"/>
                </a:moveTo>
                <a:lnTo>
                  <a:pt x="16342" y="428"/>
                </a:lnTo>
                <a:lnTo>
                  <a:pt x="4656" y="7483"/>
                </a:lnTo>
                <a:lnTo>
                  <a:pt x="0" y="20573"/>
                </a:lnTo>
                <a:lnTo>
                  <a:pt x="428" y="2260506"/>
                </a:lnTo>
                <a:lnTo>
                  <a:pt x="7483" y="2272193"/>
                </a:lnTo>
                <a:lnTo>
                  <a:pt x="20573" y="2276849"/>
                </a:lnTo>
                <a:lnTo>
                  <a:pt x="2528737" y="2276421"/>
                </a:lnTo>
                <a:lnTo>
                  <a:pt x="2540423" y="2269366"/>
                </a:lnTo>
                <a:lnTo>
                  <a:pt x="2545079" y="2256275"/>
                </a:lnTo>
                <a:lnTo>
                  <a:pt x="41147" y="2256275"/>
                </a:lnTo>
                <a:lnTo>
                  <a:pt x="20573" y="2235701"/>
                </a:lnTo>
                <a:lnTo>
                  <a:pt x="41147" y="2235701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2544652" y="20573"/>
                </a:lnTo>
                <a:lnTo>
                  <a:pt x="2544651" y="16342"/>
                </a:lnTo>
                <a:lnTo>
                  <a:pt x="2537596" y="4656"/>
                </a:lnTo>
                <a:lnTo>
                  <a:pt x="2524505" y="0"/>
                </a:lnTo>
                <a:close/>
              </a:path>
              <a:path w="2545079" h="2277109">
                <a:moveTo>
                  <a:pt x="41147" y="2235701"/>
                </a:moveTo>
                <a:lnTo>
                  <a:pt x="20573" y="2235701"/>
                </a:lnTo>
                <a:lnTo>
                  <a:pt x="41147" y="2256275"/>
                </a:lnTo>
                <a:lnTo>
                  <a:pt x="41147" y="2235701"/>
                </a:lnTo>
                <a:close/>
              </a:path>
              <a:path w="2545079" h="2277109">
                <a:moveTo>
                  <a:pt x="2503931" y="2235701"/>
                </a:moveTo>
                <a:lnTo>
                  <a:pt x="41147" y="2235701"/>
                </a:lnTo>
                <a:lnTo>
                  <a:pt x="41147" y="2256275"/>
                </a:lnTo>
                <a:lnTo>
                  <a:pt x="2503931" y="2256275"/>
                </a:lnTo>
                <a:lnTo>
                  <a:pt x="2503931" y="2235701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2503931" y="2256275"/>
                </a:lnTo>
                <a:lnTo>
                  <a:pt x="2524505" y="2235701"/>
                </a:lnTo>
                <a:lnTo>
                  <a:pt x="2545076" y="2235701"/>
                </a:lnTo>
                <a:lnTo>
                  <a:pt x="2544656" y="41147"/>
                </a:lnTo>
                <a:lnTo>
                  <a:pt x="2524505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5076" y="2235701"/>
                </a:moveTo>
                <a:lnTo>
                  <a:pt x="2524505" y="2235701"/>
                </a:lnTo>
                <a:lnTo>
                  <a:pt x="2503931" y="2256275"/>
                </a:lnTo>
                <a:lnTo>
                  <a:pt x="2545079" y="2256275"/>
                </a:lnTo>
                <a:lnTo>
                  <a:pt x="2545076" y="2235701"/>
                </a:lnTo>
                <a:close/>
              </a:path>
              <a:path w="2545079" h="2277109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2545079" h="2277109">
                <a:moveTo>
                  <a:pt x="2503931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2503931" y="41147"/>
                </a:lnTo>
                <a:lnTo>
                  <a:pt x="2503931" y="20573"/>
                </a:lnTo>
                <a:close/>
              </a:path>
              <a:path w="2545079" h="2277109">
                <a:moveTo>
                  <a:pt x="2544652" y="20573"/>
                </a:moveTo>
                <a:lnTo>
                  <a:pt x="2503931" y="20573"/>
                </a:lnTo>
                <a:lnTo>
                  <a:pt x="2524505" y="41147"/>
                </a:lnTo>
                <a:lnTo>
                  <a:pt x="2544656" y="41147"/>
                </a:lnTo>
                <a:lnTo>
                  <a:pt x="2544652" y="2057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24955" y="3625605"/>
            <a:ext cx="291465" cy="618490"/>
          </a:xfrm>
          <a:custGeom>
            <a:avLst/>
            <a:gdLst/>
            <a:ahLst/>
            <a:cxnLst/>
            <a:rect l="l" t="t" r="r" b="b"/>
            <a:pathLst>
              <a:path w="291465" h="618489">
                <a:moveTo>
                  <a:pt x="291083" y="472439"/>
                </a:moveTo>
                <a:lnTo>
                  <a:pt x="0" y="472439"/>
                </a:lnTo>
                <a:lnTo>
                  <a:pt x="145541" y="617981"/>
                </a:lnTo>
                <a:lnTo>
                  <a:pt x="291083" y="472439"/>
                </a:lnTo>
                <a:close/>
              </a:path>
              <a:path w="291465" h="618489">
                <a:moveTo>
                  <a:pt x="218693" y="0"/>
                </a:moveTo>
                <a:lnTo>
                  <a:pt x="72389" y="0"/>
                </a:lnTo>
                <a:lnTo>
                  <a:pt x="72389" y="472439"/>
                </a:lnTo>
                <a:lnTo>
                  <a:pt x="218693" y="472439"/>
                </a:lnTo>
                <a:lnTo>
                  <a:pt x="218693" y="0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12002" y="3620272"/>
            <a:ext cx="317500" cy="631190"/>
          </a:xfrm>
          <a:custGeom>
            <a:avLst/>
            <a:gdLst/>
            <a:ahLst/>
            <a:cxnLst/>
            <a:rect l="l" t="t" r="r" b="b"/>
            <a:pathLst>
              <a:path w="317500" h="631189">
                <a:moveTo>
                  <a:pt x="80771" y="472439"/>
                </a:moveTo>
                <a:lnTo>
                  <a:pt x="0" y="472439"/>
                </a:lnTo>
                <a:lnTo>
                  <a:pt x="158495" y="630935"/>
                </a:lnTo>
                <a:lnTo>
                  <a:pt x="169925" y="619505"/>
                </a:lnTo>
                <a:lnTo>
                  <a:pt x="154685" y="619505"/>
                </a:lnTo>
                <a:lnTo>
                  <a:pt x="158495" y="615715"/>
                </a:lnTo>
                <a:lnTo>
                  <a:pt x="24427" y="482345"/>
                </a:lnTo>
                <a:lnTo>
                  <a:pt x="12953" y="482345"/>
                </a:lnTo>
                <a:lnTo>
                  <a:pt x="16001" y="473963"/>
                </a:lnTo>
                <a:lnTo>
                  <a:pt x="80771" y="473963"/>
                </a:lnTo>
                <a:lnTo>
                  <a:pt x="80771" y="472439"/>
                </a:lnTo>
                <a:close/>
              </a:path>
              <a:path w="317500" h="631189">
                <a:moveTo>
                  <a:pt x="158495" y="615715"/>
                </a:moveTo>
                <a:lnTo>
                  <a:pt x="154685" y="619505"/>
                </a:lnTo>
                <a:lnTo>
                  <a:pt x="162305" y="619505"/>
                </a:lnTo>
                <a:lnTo>
                  <a:pt x="158495" y="615715"/>
                </a:lnTo>
                <a:close/>
              </a:path>
              <a:path w="317500" h="631189">
                <a:moveTo>
                  <a:pt x="300989" y="473963"/>
                </a:moveTo>
                <a:lnTo>
                  <a:pt x="158495" y="615715"/>
                </a:lnTo>
                <a:lnTo>
                  <a:pt x="162305" y="619505"/>
                </a:lnTo>
                <a:lnTo>
                  <a:pt x="169925" y="619505"/>
                </a:lnTo>
                <a:lnTo>
                  <a:pt x="307085" y="482345"/>
                </a:lnTo>
                <a:lnTo>
                  <a:pt x="304037" y="482345"/>
                </a:lnTo>
                <a:lnTo>
                  <a:pt x="300989" y="473963"/>
                </a:lnTo>
                <a:close/>
              </a:path>
              <a:path w="317500" h="631189">
                <a:moveTo>
                  <a:pt x="16001" y="473963"/>
                </a:moveTo>
                <a:lnTo>
                  <a:pt x="12953" y="482345"/>
                </a:lnTo>
                <a:lnTo>
                  <a:pt x="24427" y="482345"/>
                </a:lnTo>
                <a:lnTo>
                  <a:pt x="16001" y="473963"/>
                </a:lnTo>
                <a:close/>
              </a:path>
              <a:path w="317500" h="631189">
                <a:moveTo>
                  <a:pt x="80771" y="473963"/>
                </a:moveTo>
                <a:lnTo>
                  <a:pt x="16001" y="473963"/>
                </a:lnTo>
                <a:lnTo>
                  <a:pt x="24427" y="482345"/>
                </a:lnTo>
                <a:lnTo>
                  <a:pt x="90677" y="482345"/>
                </a:lnTo>
                <a:lnTo>
                  <a:pt x="90677" y="477773"/>
                </a:lnTo>
                <a:lnTo>
                  <a:pt x="80771" y="477773"/>
                </a:lnTo>
                <a:lnTo>
                  <a:pt x="80771" y="47396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226313" y="482345"/>
                </a:lnTo>
                <a:lnTo>
                  <a:pt x="292564" y="482345"/>
                </a:lnTo>
                <a:lnTo>
                  <a:pt x="297160" y="477773"/>
                </a:lnTo>
                <a:lnTo>
                  <a:pt x="236219" y="477773"/>
                </a:lnTo>
                <a:lnTo>
                  <a:pt x="231647" y="472439"/>
                </a:lnTo>
                <a:lnTo>
                  <a:pt x="236219" y="472439"/>
                </a:lnTo>
                <a:lnTo>
                  <a:pt x="236219" y="10667"/>
                </a:lnTo>
                <a:lnTo>
                  <a:pt x="231647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315467" y="473963"/>
                </a:moveTo>
                <a:lnTo>
                  <a:pt x="300989" y="473963"/>
                </a:lnTo>
                <a:lnTo>
                  <a:pt x="304037" y="482345"/>
                </a:lnTo>
                <a:lnTo>
                  <a:pt x="307085" y="482345"/>
                </a:lnTo>
                <a:lnTo>
                  <a:pt x="315467" y="473963"/>
                </a:lnTo>
                <a:close/>
              </a:path>
              <a:path w="317500" h="631189">
                <a:moveTo>
                  <a:pt x="236219" y="0"/>
                </a:moveTo>
                <a:lnTo>
                  <a:pt x="80771" y="0"/>
                </a:lnTo>
                <a:lnTo>
                  <a:pt x="80771" y="477773"/>
                </a:lnTo>
                <a:lnTo>
                  <a:pt x="85343" y="472439"/>
                </a:lnTo>
                <a:lnTo>
                  <a:pt x="90677" y="472439"/>
                </a:lnTo>
                <a:lnTo>
                  <a:pt x="90677" y="10667"/>
                </a:lnTo>
                <a:lnTo>
                  <a:pt x="85343" y="10667"/>
                </a:lnTo>
                <a:lnTo>
                  <a:pt x="90677" y="5333"/>
                </a:lnTo>
                <a:lnTo>
                  <a:pt x="236219" y="5333"/>
                </a:lnTo>
                <a:lnTo>
                  <a:pt x="236219" y="0"/>
                </a:lnTo>
                <a:close/>
              </a:path>
              <a:path w="317500" h="631189">
                <a:moveTo>
                  <a:pt x="90677" y="472439"/>
                </a:moveTo>
                <a:lnTo>
                  <a:pt x="85343" y="472439"/>
                </a:lnTo>
                <a:lnTo>
                  <a:pt x="80771" y="477773"/>
                </a:lnTo>
                <a:lnTo>
                  <a:pt x="90677" y="477773"/>
                </a:lnTo>
                <a:lnTo>
                  <a:pt x="90677" y="472439"/>
                </a:lnTo>
                <a:close/>
              </a:path>
              <a:path w="317500" h="631189">
                <a:moveTo>
                  <a:pt x="236219" y="472439"/>
                </a:moveTo>
                <a:lnTo>
                  <a:pt x="231647" y="472439"/>
                </a:lnTo>
                <a:lnTo>
                  <a:pt x="236219" y="477773"/>
                </a:lnTo>
                <a:lnTo>
                  <a:pt x="236219" y="472439"/>
                </a:lnTo>
                <a:close/>
              </a:path>
              <a:path w="317500" h="631189">
                <a:moveTo>
                  <a:pt x="316991" y="472439"/>
                </a:moveTo>
                <a:lnTo>
                  <a:pt x="236219" y="472439"/>
                </a:lnTo>
                <a:lnTo>
                  <a:pt x="236219" y="477773"/>
                </a:lnTo>
                <a:lnTo>
                  <a:pt x="297160" y="477773"/>
                </a:lnTo>
                <a:lnTo>
                  <a:pt x="300989" y="473963"/>
                </a:lnTo>
                <a:lnTo>
                  <a:pt x="315467" y="473963"/>
                </a:lnTo>
                <a:lnTo>
                  <a:pt x="316991" y="472439"/>
                </a:lnTo>
                <a:close/>
              </a:path>
              <a:path w="317500" h="631189">
                <a:moveTo>
                  <a:pt x="90677" y="5333"/>
                </a:moveTo>
                <a:lnTo>
                  <a:pt x="85343" y="10667"/>
                </a:lnTo>
                <a:lnTo>
                  <a:pt x="90677" y="10667"/>
                </a:lnTo>
                <a:lnTo>
                  <a:pt x="90677" y="5333"/>
                </a:lnTo>
                <a:close/>
              </a:path>
              <a:path w="317500" h="631189">
                <a:moveTo>
                  <a:pt x="226313" y="5333"/>
                </a:moveTo>
                <a:lnTo>
                  <a:pt x="90677" y="5333"/>
                </a:lnTo>
                <a:lnTo>
                  <a:pt x="90677" y="10667"/>
                </a:lnTo>
                <a:lnTo>
                  <a:pt x="226313" y="10667"/>
                </a:lnTo>
                <a:lnTo>
                  <a:pt x="226313" y="5333"/>
                </a:lnTo>
                <a:close/>
              </a:path>
              <a:path w="317500" h="631189">
                <a:moveTo>
                  <a:pt x="236219" y="5333"/>
                </a:moveTo>
                <a:lnTo>
                  <a:pt x="226313" y="5333"/>
                </a:lnTo>
                <a:lnTo>
                  <a:pt x="231647" y="10667"/>
                </a:lnTo>
                <a:lnTo>
                  <a:pt x="236219" y="10667"/>
                </a:lnTo>
                <a:lnTo>
                  <a:pt x="236219" y="5333"/>
                </a:lnTo>
                <a:close/>
              </a:path>
            </a:pathLst>
          </a:custGeom>
          <a:solidFill>
            <a:srgbClr val="6AA8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095" y="1668496"/>
            <a:ext cx="5051425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095" y="3669040"/>
            <a:ext cx="3523615" cy="16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Seriali</a:t>
            </a:r>
            <a:r>
              <a:rPr sz="2600" spc="-45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Use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r</a:t>
            </a:r>
            <a:r>
              <a:rPr sz="2600" spc="27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marR="236854" indent="-340995">
              <a:lnSpc>
                <a:spcPct val="149400"/>
              </a:lnSpc>
              <a:spcBef>
                <a:spcPts val="61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BFBFBF"/>
                </a:solidFill>
                <a:latin typeface="Verdana"/>
                <a:cs typeface="Verdana"/>
              </a:rPr>
              <a:t>F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rms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&amp;</a:t>
            </a:r>
            <a:r>
              <a:rPr sz="2600" spc="-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Dynamic</a:t>
            </a:r>
            <a:r>
              <a:rPr sz="2600" spc="26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Controls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095" y="5603010"/>
            <a:ext cx="65836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Custom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Control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&amp;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Custo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91990" y="3625596"/>
            <a:ext cx="3646170" cy="1684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7757" y="3388617"/>
            <a:ext cx="4795520" cy="196850"/>
          </a:xfrm>
          <a:custGeom>
            <a:avLst/>
            <a:gdLst/>
            <a:ahLst/>
            <a:cxnLst/>
            <a:rect l="l" t="t" r="r" b="b"/>
            <a:pathLst>
              <a:path w="4795520" h="196850">
                <a:moveTo>
                  <a:pt x="0" y="196602"/>
                </a:moveTo>
                <a:lnTo>
                  <a:pt x="4795387" y="196602"/>
                </a:lnTo>
                <a:lnTo>
                  <a:pt x="4795387" y="0"/>
                </a:lnTo>
                <a:lnTo>
                  <a:pt x="0" y="0"/>
                </a:lnTo>
                <a:lnTo>
                  <a:pt x="0" y="196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97757" y="3757431"/>
            <a:ext cx="4795520" cy="1729739"/>
          </a:xfrm>
          <a:custGeom>
            <a:avLst/>
            <a:gdLst/>
            <a:ahLst/>
            <a:cxnLst/>
            <a:rect l="l" t="t" r="r" b="b"/>
            <a:pathLst>
              <a:path w="4795520" h="1729739">
                <a:moveTo>
                  <a:pt x="0" y="1729733"/>
                </a:moveTo>
                <a:lnTo>
                  <a:pt x="4795387" y="1729733"/>
                </a:lnTo>
                <a:lnTo>
                  <a:pt x="4795387" y="0"/>
                </a:lnTo>
                <a:lnTo>
                  <a:pt x="0" y="0"/>
                </a:lnTo>
                <a:lnTo>
                  <a:pt x="0" y="1729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12008" y="3957828"/>
            <a:ext cx="5080375" cy="143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0671" y="3585219"/>
            <a:ext cx="5102860" cy="172720"/>
          </a:xfrm>
          <a:custGeom>
            <a:avLst/>
            <a:gdLst/>
            <a:ahLst/>
            <a:cxnLst/>
            <a:rect l="l" t="t" r="r" b="b"/>
            <a:pathLst>
              <a:path w="5102859" h="172720">
                <a:moveTo>
                  <a:pt x="0" y="172211"/>
                </a:moveTo>
                <a:lnTo>
                  <a:pt x="5102473" y="172211"/>
                </a:lnTo>
                <a:lnTo>
                  <a:pt x="5102473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5338" y="3579885"/>
            <a:ext cx="5107305" cy="182880"/>
          </a:xfrm>
          <a:custGeom>
            <a:avLst/>
            <a:gdLst/>
            <a:ahLst/>
            <a:cxnLst/>
            <a:rect l="l" t="t" r="r" b="b"/>
            <a:pathLst>
              <a:path w="5107305" h="182879">
                <a:moveTo>
                  <a:pt x="5107046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80593"/>
                </a:lnTo>
                <a:lnTo>
                  <a:pt x="2285" y="182879"/>
                </a:lnTo>
                <a:lnTo>
                  <a:pt x="5107046" y="182879"/>
                </a:lnTo>
                <a:lnTo>
                  <a:pt x="5107046" y="177545"/>
                </a:lnTo>
                <a:lnTo>
                  <a:pt x="9905" y="177545"/>
                </a:lnTo>
                <a:lnTo>
                  <a:pt x="5333" y="172211"/>
                </a:lnTo>
                <a:lnTo>
                  <a:pt x="9905" y="17221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5107046" y="5333"/>
                </a:lnTo>
                <a:lnTo>
                  <a:pt x="5107046" y="0"/>
                </a:lnTo>
                <a:close/>
              </a:path>
              <a:path w="5107305" h="182879">
                <a:moveTo>
                  <a:pt x="9905" y="172211"/>
                </a:moveTo>
                <a:lnTo>
                  <a:pt x="5333" y="172211"/>
                </a:lnTo>
                <a:lnTo>
                  <a:pt x="9905" y="177545"/>
                </a:lnTo>
                <a:lnTo>
                  <a:pt x="9905" y="172211"/>
                </a:lnTo>
                <a:close/>
              </a:path>
              <a:path w="5107305" h="182879">
                <a:moveTo>
                  <a:pt x="5107046" y="172211"/>
                </a:moveTo>
                <a:lnTo>
                  <a:pt x="9905" y="172211"/>
                </a:lnTo>
                <a:lnTo>
                  <a:pt x="9905" y="177545"/>
                </a:lnTo>
                <a:lnTo>
                  <a:pt x="5107046" y="177545"/>
                </a:lnTo>
                <a:lnTo>
                  <a:pt x="5107046" y="172211"/>
                </a:lnTo>
                <a:close/>
              </a:path>
              <a:path w="5107305" h="182879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5107305" h="182879">
                <a:moveTo>
                  <a:pt x="5107046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5107046" y="9905"/>
                </a:lnTo>
                <a:lnTo>
                  <a:pt x="5107046" y="533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4999" y="3598525"/>
            <a:ext cx="123126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Sear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c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h</a:t>
            </a:r>
            <a:r>
              <a:rPr sz="1050" b="1" spc="-2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th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5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tabl</a:t>
            </a:r>
            <a:r>
              <a:rPr sz="1050" b="1" spc="10" dirty="0">
                <a:solidFill>
                  <a:srgbClr val="B7B7B7"/>
                </a:solidFill>
                <a:latin typeface="Arial"/>
                <a:cs typeface="Arial"/>
              </a:rPr>
              <a:t>e</a:t>
            </a:r>
            <a:r>
              <a:rPr sz="1050" b="1" spc="-10" dirty="0">
                <a:solidFill>
                  <a:srgbClr val="B7B7B7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B7B7B7"/>
                </a:solidFill>
                <a:latin typeface="Arial"/>
                <a:cs typeface="Arial"/>
              </a:rPr>
              <a:t>...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8375" y="3445031"/>
            <a:ext cx="5184140" cy="2063114"/>
          </a:xfrm>
          <a:custGeom>
            <a:avLst/>
            <a:gdLst/>
            <a:ahLst/>
            <a:cxnLst/>
            <a:rect l="l" t="t" r="r" b="b"/>
            <a:pathLst>
              <a:path w="5184140" h="2063114">
                <a:moveTo>
                  <a:pt x="5184008" y="0"/>
                </a:moveTo>
                <a:lnTo>
                  <a:pt x="16342" y="408"/>
                </a:lnTo>
                <a:lnTo>
                  <a:pt x="4656" y="7463"/>
                </a:lnTo>
                <a:lnTo>
                  <a:pt x="0" y="20554"/>
                </a:lnTo>
                <a:lnTo>
                  <a:pt x="428" y="2046365"/>
                </a:lnTo>
                <a:lnTo>
                  <a:pt x="7483" y="2058051"/>
                </a:lnTo>
                <a:lnTo>
                  <a:pt x="20573" y="2062707"/>
                </a:lnTo>
                <a:lnTo>
                  <a:pt x="5184008" y="2062299"/>
                </a:lnTo>
                <a:lnTo>
                  <a:pt x="5184008" y="2042133"/>
                </a:lnTo>
                <a:lnTo>
                  <a:pt x="41147" y="2042133"/>
                </a:lnTo>
                <a:lnTo>
                  <a:pt x="20573" y="2021559"/>
                </a:lnTo>
                <a:lnTo>
                  <a:pt x="41147" y="2021559"/>
                </a:lnTo>
                <a:lnTo>
                  <a:pt x="41147" y="41128"/>
                </a:lnTo>
                <a:lnTo>
                  <a:pt x="20573" y="41128"/>
                </a:lnTo>
                <a:lnTo>
                  <a:pt x="41147" y="20554"/>
                </a:lnTo>
                <a:lnTo>
                  <a:pt x="5184008" y="20554"/>
                </a:lnTo>
                <a:lnTo>
                  <a:pt x="5184008" y="0"/>
                </a:lnTo>
                <a:close/>
              </a:path>
              <a:path w="5184140" h="2063114">
                <a:moveTo>
                  <a:pt x="41147" y="2021559"/>
                </a:moveTo>
                <a:lnTo>
                  <a:pt x="20573" y="2021559"/>
                </a:lnTo>
                <a:lnTo>
                  <a:pt x="41147" y="2042133"/>
                </a:lnTo>
                <a:lnTo>
                  <a:pt x="41147" y="2021559"/>
                </a:lnTo>
                <a:close/>
              </a:path>
              <a:path w="5184140" h="2063114">
                <a:moveTo>
                  <a:pt x="5184008" y="2021559"/>
                </a:moveTo>
                <a:lnTo>
                  <a:pt x="41147" y="2021559"/>
                </a:lnTo>
                <a:lnTo>
                  <a:pt x="41147" y="2042133"/>
                </a:lnTo>
                <a:lnTo>
                  <a:pt x="5184008" y="2042133"/>
                </a:lnTo>
                <a:lnTo>
                  <a:pt x="5184008" y="2021559"/>
                </a:lnTo>
                <a:close/>
              </a:path>
              <a:path w="5184140" h="2063114">
                <a:moveTo>
                  <a:pt x="41147" y="20554"/>
                </a:moveTo>
                <a:lnTo>
                  <a:pt x="20573" y="41128"/>
                </a:lnTo>
                <a:lnTo>
                  <a:pt x="41147" y="41128"/>
                </a:lnTo>
                <a:lnTo>
                  <a:pt x="41147" y="20554"/>
                </a:lnTo>
                <a:close/>
              </a:path>
              <a:path w="5184140" h="2063114">
                <a:moveTo>
                  <a:pt x="5184008" y="20554"/>
                </a:moveTo>
                <a:lnTo>
                  <a:pt x="41147" y="20554"/>
                </a:lnTo>
                <a:lnTo>
                  <a:pt x="41147" y="41128"/>
                </a:lnTo>
                <a:lnTo>
                  <a:pt x="5184008" y="41128"/>
                </a:lnTo>
                <a:lnTo>
                  <a:pt x="5184008" y="20554"/>
                </a:lnTo>
                <a:close/>
              </a:path>
            </a:pathLst>
          </a:custGeom>
          <a:solidFill>
            <a:srgbClr val="93C47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2251</Words>
  <Application>Microsoft Macintosh PowerPoint</Application>
  <PresentationFormat>Custom</PresentationFormat>
  <Paragraphs>528</Paragraphs>
  <Slides>68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Forms in Web Applications - Tasks</vt:lpstr>
      <vt:lpstr>PowerPoint Presentation</vt:lpstr>
      <vt:lpstr>PowerPoint Presentation</vt:lpstr>
      <vt:lpstr>PowerPoint Presentation</vt:lpstr>
      <vt:lpstr>In more detail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Exercise 1  see: Exercises Angular Forms.docx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1. Validating Template driven forms</vt:lpstr>
      <vt:lpstr>PowerPoint Presentation</vt:lpstr>
      <vt:lpstr>Validating Reactive forms!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43</cp:revision>
  <dcterms:created xsi:type="dcterms:W3CDTF">2019-02-17T17:00:18Z</dcterms:created>
  <dcterms:modified xsi:type="dcterms:W3CDTF">2019-05-10T12:09:58Z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