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7" r:id="rId31"/>
    <p:sldId id="285" r:id="rId32"/>
    <p:sldId id="286" r:id="rId33"/>
    <p:sldId id="287" r:id="rId34"/>
    <p:sldId id="319" r:id="rId35"/>
    <p:sldId id="288" r:id="rId36"/>
    <p:sldId id="289" r:id="rId37"/>
    <p:sldId id="290" r:id="rId38"/>
    <p:sldId id="32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2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3" r:id="rId61"/>
    <p:sldId id="324" r:id="rId62"/>
    <p:sldId id="544" r:id="rId63"/>
    <p:sldId id="559" r:id="rId64"/>
    <p:sldId id="556" r:id="rId65"/>
    <p:sldId id="557" r:id="rId66"/>
    <p:sldId id="311" r:id="rId67"/>
    <p:sldId id="312" r:id="rId68"/>
    <p:sldId id="313" r:id="rId69"/>
    <p:sldId id="314" r:id="rId70"/>
    <p:sldId id="315" r:id="rId71"/>
    <p:sldId id="316" r:id="rId72"/>
    <p:sldId id="325" r:id="rId7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1"/>
    <p:restoredTop sz="91231"/>
  </p:normalViewPr>
  <p:slideViewPr>
    <p:cSldViewPr>
      <p:cViewPr varScale="1">
        <p:scale>
          <a:sx n="75" d="100"/>
          <a:sy n="75" d="100"/>
        </p:scale>
        <p:origin x="12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5/14/19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5/14/19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5/14/19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. Titel + Cas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77758" y="168552"/>
            <a:ext cx="3329330" cy="362036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79014" y="0"/>
            <a:ext cx="5014387" cy="3308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7759" y="1304072"/>
            <a:ext cx="4848271" cy="1511119"/>
          </a:xfrm>
        </p:spPr>
        <p:txBody>
          <a:bodyPr/>
          <a:lstStyle>
            <a:lvl1pPr marL="400987" marR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3" baseline="0"/>
            </a:lvl1pPr>
          </a:lstStyle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unit-testing/model-driven-forms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more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576" y="1659645"/>
            <a:ext cx="3199765" cy="464184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862" y="2123703"/>
            <a:ext cx="154305" cy="596900"/>
          </a:xfrm>
          <a:custGeom>
            <a:avLst/>
            <a:gdLst/>
            <a:ahLst/>
            <a:cxnLst/>
            <a:rect l="l" t="t" r="r" b="b"/>
            <a:pathLst>
              <a:path w="154304" h="596900">
                <a:moveTo>
                  <a:pt x="61592" y="442417"/>
                </a:moveTo>
                <a:lnTo>
                  <a:pt x="0" y="442721"/>
                </a:lnTo>
                <a:lnTo>
                  <a:pt x="77723" y="596645"/>
                </a:lnTo>
                <a:lnTo>
                  <a:pt x="146041" y="457961"/>
                </a:lnTo>
                <a:lnTo>
                  <a:pt x="61721" y="457961"/>
                </a:lnTo>
                <a:lnTo>
                  <a:pt x="61592" y="442417"/>
                </a:lnTo>
                <a:close/>
              </a:path>
              <a:path w="154304" h="596900">
                <a:moveTo>
                  <a:pt x="92097" y="442266"/>
                </a:moveTo>
                <a:lnTo>
                  <a:pt x="61592" y="442417"/>
                </a:lnTo>
                <a:lnTo>
                  <a:pt x="61721" y="457961"/>
                </a:lnTo>
                <a:lnTo>
                  <a:pt x="92201" y="457961"/>
                </a:lnTo>
                <a:lnTo>
                  <a:pt x="92097" y="442266"/>
                </a:lnTo>
                <a:close/>
              </a:path>
              <a:path w="154304" h="596900">
                <a:moveTo>
                  <a:pt x="153923" y="441959"/>
                </a:moveTo>
                <a:lnTo>
                  <a:pt x="92097" y="442266"/>
                </a:lnTo>
                <a:lnTo>
                  <a:pt x="92201" y="457961"/>
                </a:lnTo>
                <a:lnTo>
                  <a:pt x="146041" y="457961"/>
                </a:lnTo>
                <a:lnTo>
                  <a:pt x="153923" y="441959"/>
                </a:lnTo>
                <a:close/>
              </a:path>
              <a:path w="154304" h="596900">
                <a:moveTo>
                  <a:pt x="89153" y="0"/>
                </a:moveTo>
                <a:lnTo>
                  <a:pt x="57911" y="0"/>
                </a:lnTo>
                <a:lnTo>
                  <a:pt x="61592" y="442417"/>
                </a:lnTo>
                <a:lnTo>
                  <a:pt x="92097" y="442266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131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2955794" y="0"/>
                </a:moveTo>
                <a:lnTo>
                  <a:pt x="0" y="10667"/>
                </a:lnTo>
                <a:lnTo>
                  <a:pt x="0" y="41147"/>
                </a:lnTo>
                <a:lnTo>
                  <a:pt x="2955794" y="30479"/>
                </a:lnTo>
                <a:lnTo>
                  <a:pt x="2955794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589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0" y="0"/>
                </a:moveTo>
                <a:lnTo>
                  <a:pt x="0" y="30479"/>
                </a:lnTo>
                <a:lnTo>
                  <a:pt x="2955797" y="41147"/>
                </a:lnTo>
                <a:lnTo>
                  <a:pt x="2955797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169" y="2742447"/>
            <a:ext cx="154305" cy="391160"/>
          </a:xfrm>
          <a:custGeom>
            <a:avLst/>
            <a:gdLst/>
            <a:ahLst/>
            <a:cxnLst/>
            <a:rect l="l" t="t" r="r" b="b"/>
            <a:pathLst>
              <a:path w="154305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6341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305" h="391160">
                <a:moveTo>
                  <a:pt x="92201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201" y="251459"/>
                </a:lnTo>
                <a:lnTo>
                  <a:pt x="92201" y="0"/>
                </a:lnTo>
                <a:close/>
              </a:path>
              <a:path w="154305" h="391160">
                <a:moveTo>
                  <a:pt x="153923" y="236219"/>
                </a:moveTo>
                <a:lnTo>
                  <a:pt x="92201" y="236219"/>
                </a:lnTo>
                <a:lnTo>
                  <a:pt x="92201" y="251459"/>
                </a:lnTo>
                <a:lnTo>
                  <a:pt x="146341" y="251459"/>
                </a:lnTo>
                <a:lnTo>
                  <a:pt x="153923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327" y="314325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9665" y="2742447"/>
            <a:ext cx="154940" cy="391160"/>
          </a:xfrm>
          <a:custGeom>
            <a:avLst/>
            <a:gdLst/>
            <a:ahLst/>
            <a:cxnLst/>
            <a:rect l="l" t="t" r="r" b="b"/>
            <a:pathLst>
              <a:path w="154940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7028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940" h="391160">
                <a:moveTo>
                  <a:pt x="92963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963" y="251459"/>
                </a:lnTo>
                <a:lnTo>
                  <a:pt x="92963" y="0"/>
                </a:lnTo>
                <a:close/>
              </a:path>
              <a:path w="154940" h="391160">
                <a:moveTo>
                  <a:pt x="154685" y="236219"/>
                </a:moveTo>
                <a:lnTo>
                  <a:pt x="92963" y="236219"/>
                </a:lnTo>
                <a:lnTo>
                  <a:pt x="92963" y="251459"/>
                </a:lnTo>
                <a:lnTo>
                  <a:pt x="147028" y="251459"/>
                </a:lnTo>
                <a:lnTo>
                  <a:pt x="154685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327" y="3617985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388" y="3254341"/>
            <a:ext cx="1840864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9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68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8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24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04865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4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81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2140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45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1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85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01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52565" y="4526283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1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58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2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8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22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38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62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78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950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8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435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59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75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599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15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39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55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8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274" y="502234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9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59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275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99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15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9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55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72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96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2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036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2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76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192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16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32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49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73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89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13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29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953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669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393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109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6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550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327" y="499719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78776" y="5120611"/>
            <a:ext cx="2443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Defaul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700" b="1" spc="-90" dirty="0">
                <a:solidFill>
                  <a:srgbClr val="656565"/>
                </a:solidFill>
                <a:latin typeface="Arial"/>
                <a:cs typeface="Arial"/>
              </a:rPr>
              <a:t>V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alu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17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Accessor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2384" y="4170426"/>
            <a:ext cx="306095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5947" y="3143259"/>
          <a:ext cx="3199635" cy="243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91">
                <a:tc gridSpan="3"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2">
                <a:tc gridSpan="3"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Control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14">
                <a:tc>
                  <a:txBody>
                    <a:bodyPr/>
                    <a:lstStyle/>
                    <a:p>
                      <a:pPr marL="362585" marR="351790" indent="-5080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O D E 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780" marR="872490" indent="-70485" algn="ctr">
                        <a:lnSpc>
                          <a:spcPct val="203200"/>
                        </a:lnSpc>
                      </a:pP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lue </a:t>
                      </a: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lidity 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AbstractContro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900" y="1495425"/>
            <a:ext cx="840486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600" b="1" spc="-20" dirty="0">
                <a:latin typeface="Verdana"/>
                <a:cs typeface="Verdana"/>
              </a:rPr>
              <a:t>Step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1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–</a:t>
            </a:r>
            <a:r>
              <a:rPr sz="2600" b="1" spc="2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Import</a:t>
            </a:r>
            <a:r>
              <a:rPr sz="2600" b="1" spc="2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FormsModul</a:t>
            </a:r>
            <a:r>
              <a:rPr sz="2600" b="1" spc="-20" dirty="0">
                <a:latin typeface="Courier New"/>
                <a:cs typeface="Courier New"/>
              </a:rPr>
              <a:t>e</a:t>
            </a:r>
            <a:r>
              <a:rPr sz="2600" b="1" spc="254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</a:t>
            </a:r>
            <a:r>
              <a:rPr sz="2600" b="1" spc="-20" dirty="0">
                <a:latin typeface="Verdana"/>
                <a:cs typeface="Verdana"/>
              </a:rPr>
              <a:t>n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app.module.ts</a:t>
            </a:r>
            <a:endParaRPr sz="2600" b="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330" y="625976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453" y="575723"/>
            <a:ext cx="868754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algn="ctr"/>
            <a:r>
              <a:rPr lang="nl-NL" spc="15" dirty="0" err="1"/>
              <a:t>Exercise</a:t>
            </a:r>
            <a:r>
              <a:rPr lang="nl-NL" spc="15" dirty="0"/>
              <a:t> 1 </a:t>
            </a:r>
            <a:br>
              <a:rPr lang="nl-NL" spc="15" dirty="0"/>
            </a:br>
            <a:r>
              <a:rPr lang="en-US" sz="1800" dirty="0"/>
              <a:t>see: Exercises Angular </a:t>
            </a:r>
            <a:r>
              <a:rPr lang="en-US" sz="1800" dirty="0" err="1"/>
              <a:t>Forms.docx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38883"/>
          </a:xfrm>
        </p:spPr>
        <p:txBody>
          <a:bodyPr/>
          <a:lstStyle/>
          <a:p>
            <a:pPr algn="ctr"/>
            <a:r>
              <a:rPr lang="en-US" sz="4000" b="1" dirty="0"/>
              <a:t>Exercise 2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8636270" cy="5071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lang="nl-NL" sz="2600" spc="-2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3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4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[formGroup]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formControlName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F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orm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state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li</a:t>
            </a:r>
            <a:r>
              <a:rPr sz="2150" spc="-20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es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P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ossible</a:t>
            </a:r>
            <a:r>
              <a:rPr sz="2150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45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alidations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are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sz="2600" b="1" spc="-25" dirty="0">
                <a:solidFill>
                  <a:srgbClr val="00B050"/>
                </a:solidFill>
                <a:latin typeface="Courier New"/>
                <a:cs typeface="Courier New"/>
              </a:rPr>
              <a:t>subscrib</a:t>
            </a:r>
            <a:r>
              <a:rPr sz="2600" b="1" spc="-20" dirty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()</a:t>
            </a:r>
            <a:r>
              <a:rPr sz="2150" spc="-5" dirty="0">
                <a:latin typeface="Courier New"/>
                <a:cs typeface="Courier New"/>
              </a:rPr>
              <a:t>)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71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ngOnInit(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{</a:t>
            </a:r>
            <a:endParaRPr sz="17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471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Just 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 dirty="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 dirty="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5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Template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driven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>
                <a:solidFill>
                  <a:srgbClr val="FF0000"/>
                </a:solidFill>
              </a:rPr>
              <a:t>Re</a:t>
            </a:r>
            <a:r>
              <a:rPr spc="15" dirty="0">
                <a:solidFill>
                  <a:srgbClr val="FF0000"/>
                </a:solidFill>
              </a:rPr>
              <a:t>active</a:t>
            </a:r>
            <a:r>
              <a:rPr spc="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  <a:r>
              <a:rPr lang="nl-NL" spc="15" dirty="0">
                <a:solidFill>
                  <a:srgbClr val="FF0000"/>
                </a:solidFill>
              </a:rPr>
              <a:t>!</a:t>
            </a:r>
            <a:endParaRPr spc="1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48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b="1" spc="-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60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more</a:t>
            </a:r>
            <a:r>
              <a:rPr sz="2600" b="1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Ad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Courier New"/>
                <a:cs typeface="Courier New"/>
              </a:rPr>
              <a:t>Validato</a:t>
            </a:r>
            <a:r>
              <a:rPr sz="2600" spc="-20" dirty="0">
                <a:solidFill>
                  <a:srgbClr val="00B050"/>
                </a:solidFill>
                <a:latin typeface="Courier New"/>
                <a:cs typeface="Courier New"/>
              </a:rPr>
              <a:t>r</a:t>
            </a:r>
            <a:r>
              <a:rPr sz="260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componen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600" spc="2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instead</a:t>
            </a:r>
            <a:r>
              <a:rPr sz="2600" spc="-20" dirty="0">
                <a:latin typeface="Verdana"/>
                <a:cs typeface="Verdana"/>
              </a:rPr>
              <a:t>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74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control</a:t>
            </a:r>
            <a:r>
              <a:rPr sz="1700" spc="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6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816156"/>
          </a:xfrm>
        </p:spPr>
        <p:txBody>
          <a:bodyPr/>
          <a:lstStyle/>
          <a:p>
            <a:pPr algn="ctr"/>
            <a:r>
              <a:rPr lang="en-US" sz="4000" b="1" dirty="0"/>
              <a:t>Exercise 7 </a:t>
            </a:r>
            <a:r>
              <a:rPr lang="en-US" sz="4000" b="1" dirty="0" err="1"/>
              <a:t>unittest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</a:t>
            </a:r>
            <a:r>
              <a:rPr lang="en-US" u="sng" dirty="0">
                <a:hlinkClick r:id="rId2"/>
              </a:rPr>
              <a:t>https://codecraft.tv/courses/angular/unit-testing/model-driven-forms/</a:t>
            </a:r>
            <a:endParaRPr lang="en-US" dirty="0"/>
          </a:p>
          <a:p>
            <a:pPr algn="ctr"/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00720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8" y="1811087"/>
            <a:ext cx="10168709" cy="47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No redundant data in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dynamic</a:t>
            </a:r>
            <a:r>
              <a:rPr lang="nl-NL" dirty="0"/>
              <a:t> Form </a:t>
            </a:r>
            <a:r>
              <a:rPr lang="nl-NL" dirty="0" err="1"/>
              <a:t>elements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51311-5E20-C24E-BFAA-B5B445B3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0"/>
            <a:ext cx="6089418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4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2685E6-2B28-5445-97D5-7A3AF7FF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219325"/>
            <a:ext cx="8166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1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9" y="1304072"/>
            <a:ext cx="4848271" cy="215893"/>
          </a:xfrm>
        </p:spPr>
        <p:txBody>
          <a:bodyPr/>
          <a:lstStyle/>
          <a:p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FormArray</a:t>
            </a:r>
            <a:r>
              <a:rPr lang="nl-NL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0283E-CA5A-5F49-9210-BDD952D7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293449"/>
            <a:ext cx="8375794" cy="33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9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8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98881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endParaRPr lang="nl-NL" sz="2350" spc="240" dirty="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350" spc="-229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y</a:t>
            </a:r>
            <a:r>
              <a:rPr sz="2350" spc="5" dirty="0">
                <a:solidFill>
                  <a:srgbClr val="00B050"/>
                </a:solidFill>
                <a:latin typeface="Verdana"/>
                <a:cs typeface="Verdana"/>
              </a:rPr>
              <a:t>peahea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z="2350" b="1" spc="15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b="1" spc="15" dirty="0">
                <a:solidFill>
                  <a:srgbClr val="00B050"/>
                </a:solidFill>
                <a:latin typeface="Verdana"/>
                <a:cs typeface="Verdana"/>
              </a:rPr>
              <a:t>emo</a:t>
            </a:r>
            <a:endParaRPr sz="2350" b="1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18104"/>
            <a:ext cx="68834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Web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Application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Tasks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823183"/>
            <a:ext cx="5051425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1765300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Dy</a:t>
            </a:r>
            <a:r>
              <a:rPr sz="2600" spc="-25" dirty="0">
                <a:latin typeface="Verdana"/>
                <a:cs typeface="Verdana"/>
              </a:rPr>
              <a:t>na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ic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Dynamic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7314" y="1696974"/>
            <a:ext cx="3467100" cy="3629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924" y="3614931"/>
            <a:ext cx="3710304" cy="1706245"/>
          </a:xfrm>
          <a:custGeom>
            <a:avLst/>
            <a:gdLst/>
            <a:ahLst/>
            <a:cxnLst/>
            <a:rect l="l" t="t" r="r" b="b"/>
            <a:pathLst>
              <a:path w="3710304" h="1706245">
                <a:moveTo>
                  <a:pt x="0" y="1706117"/>
                </a:moveTo>
                <a:lnTo>
                  <a:pt x="3710177" y="1706117"/>
                </a:lnTo>
                <a:lnTo>
                  <a:pt x="3710177" y="0"/>
                </a:lnTo>
                <a:lnTo>
                  <a:pt x="0" y="0"/>
                </a:lnTo>
                <a:lnTo>
                  <a:pt x="0" y="170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0807" y="4348734"/>
            <a:ext cx="2469642" cy="2207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4231" y="4314453"/>
            <a:ext cx="2545080" cy="2277110"/>
          </a:xfrm>
          <a:custGeom>
            <a:avLst/>
            <a:gdLst/>
            <a:ahLst/>
            <a:cxnLst/>
            <a:rect l="l" t="t" r="r" b="b"/>
            <a:pathLst>
              <a:path w="2545079" h="2277109">
                <a:moveTo>
                  <a:pt x="2524505" y="0"/>
                </a:moveTo>
                <a:lnTo>
                  <a:pt x="16342" y="428"/>
                </a:lnTo>
                <a:lnTo>
                  <a:pt x="4656" y="7483"/>
                </a:lnTo>
                <a:lnTo>
                  <a:pt x="0" y="20573"/>
                </a:lnTo>
                <a:lnTo>
                  <a:pt x="428" y="2260506"/>
                </a:lnTo>
                <a:lnTo>
                  <a:pt x="7483" y="2272193"/>
                </a:lnTo>
                <a:lnTo>
                  <a:pt x="20573" y="2276849"/>
                </a:lnTo>
                <a:lnTo>
                  <a:pt x="2528737" y="2276421"/>
                </a:lnTo>
                <a:lnTo>
                  <a:pt x="2540423" y="2269366"/>
                </a:lnTo>
                <a:lnTo>
                  <a:pt x="2545079" y="2256275"/>
                </a:lnTo>
                <a:lnTo>
                  <a:pt x="41147" y="2256275"/>
                </a:lnTo>
                <a:lnTo>
                  <a:pt x="20573" y="2235701"/>
                </a:lnTo>
                <a:lnTo>
                  <a:pt x="41147" y="2235701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2544652" y="20573"/>
                </a:lnTo>
                <a:lnTo>
                  <a:pt x="2544651" y="16342"/>
                </a:lnTo>
                <a:lnTo>
                  <a:pt x="2537596" y="4656"/>
                </a:lnTo>
                <a:lnTo>
                  <a:pt x="2524505" y="0"/>
                </a:lnTo>
                <a:close/>
              </a:path>
              <a:path w="2545079" h="2277109">
                <a:moveTo>
                  <a:pt x="41147" y="2235701"/>
                </a:moveTo>
                <a:lnTo>
                  <a:pt x="20573" y="2235701"/>
                </a:lnTo>
                <a:lnTo>
                  <a:pt x="41147" y="2256275"/>
                </a:lnTo>
                <a:lnTo>
                  <a:pt x="41147" y="2235701"/>
                </a:lnTo>
                <a:close/>
              </a:path>
              <a:path w="2545079" h="2277109">
                <a:moveTo>
                  <a:pt x="2503931" y="2235701"/>
                </a:moveTo>
                <a:lnTo>
                  <a:pt x="41147" y="2235701"/>
                </a:lnTo>
                <a:lnTo>
                  <a:pt x="41147" y="2256275"/>
                </a:lnTo>
                <a:lnTo>
                  <a:pt x="2503931" y="2256275"/>
                </a:lnTo>
                <a:lnTo>
                  <a:pt x="2503931" y="2235701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2503931" y="2256275"/>
                </a:lnTo>
                <a:lnTo>
                  <a:pt x="2524505" y="2235701"/>
                </a:lnTo>
                <a:lnTo>
                  <a:pt x="2545076" y="2235701"/>
                </a:lnTo>
                <a:lnTo>
                  <a:pt x="2544656" y="41147"/>
                </a:lnTo>
                <a:lnTo>
                  <a:pt x="2524505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5076" y="2235701"/>
                </a:moveTo>
                <a:lnTo>
                  <a:pt x="2524505" y="2235701"/>
                </a:lnTo>
                <a:lnTo>
                  <a:pt x="2503931" y="2256275"/>
                </a:lnTo>
                <a:lnTo>
                  <a:pt x="2545079" y="2256275"/>
                </a:lnTo>
                <a:lnTo>
                  <a:pt x="2545076" y="2235701"/>
                </a:lnTo>
                <a:close/>
              </a:path>
              <a:path w="2545079" h="2277109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2503931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4652" y="20573"/>
                </a:moveTo>
                <a:lnTo>
                  <a:pt x="2503931" y="20573"/>
                </a:lnTo>
                <a:lnTo>
                  <a:pt x="2524505" y="41147"/>
                </a:lnTo>
                <a:lnTo>
                  <a:pt x="2544656" y="41147"/>
                </a:lnTo>
                <a:lnTo>
                  <a:pt x="2544652" y="20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4955" y="3625605"/>
            <a:ext cx="291465" cy="618490"/>
          </a:xfrm>
          <a:custGeom>
            <a:avLst/>
            <a:gdLst/>
            <a:ahLst/>
            <a:cxnLst/>
            <a:rect l="l" t="t" r="r" b="b"/>
            <a:pathLst>
              <a:path w="291465" h="618489">
                <a:moveTo>
                  <a:pt x="291083" y="472439"/>
                </a:moveTo>
                <a:lnTo>
                  <a:pt x="0" y="472439"/>
                </a:lnTo>
                <a:lnTo>
                  <a:pt x="145541" y="617981"/>
                </a:lnTo>
                <a:lnTo>
                  <a:pt x="291083" y="472439"/>
                </a:lnTo>
                <a:close/>
              </a:path>
              <a:path w="291465" h="618489">
                <a:moveTo>
                  <a:pt x="218693" y="0"/>
                </a:moveTo>
                <a:lnTo>
                  <a:pt x="72389" y="0"/>
                </a:lnTo>
                <a:lnTo>
                  <a:pt x="72389" y="472439"/>
                </a:lnTo>
                <a:lnTo>
                  <a:pt x="218693" y="472439"/>
                </a:lnTo>
                <a:lnTo>
                  <a:pt x="218693" y="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2002" y="3620272"/>
            <a:ext cx="317500" cy="631190"/>
          </a:xfrm>
          <a:custGeom>
            <a:avLst/>
            <a:gdLst/>
            <a:ahLst/>
            <a:cxnLst/>
            <a:rect l="l" t="t" r="r" b="b"/>
            <a:pathLst>
              <a:path w="317500" h="631189">
                <a:moveTo>
                  <a:pt x="80771" y="472439"/>
                </a:moveTo>
                <a:lnTo>
                  <a:pt x="0" y="472439"/>
                </a:lnTo>
                <a:lnTo>
                  <a:pt x="158495" y="630935"/>
                </a:lnTo>
                <a:lnTo>
                  <a:pt x="169925" y="619505"/>
                </a:lnTo>
                <a:lnTo>
                  <a:pt x="154685" y="619505"/>
                </a:lnTo>
                <a:lnTo>
                  <a:pt x="158495" y="615715"/>
                </a:lnTo>
                <a:lnTo>
                  <a:pt x="24427" y="482345"/>
                </a:lnTo>
                <a:lnTo>
                  <a:pt x="12953" y="482345"/>
                </a:lnTo>
                <a:lnTo>
                  <a:pt x="16001" y="473963"/>
                </a:lnTo>
                <a:lnTo>
                  <a:pt x="80771" y="473963"/>
                </a:lnTo>
                <a:lnTo>
                  <a:pt x="80771" y="472439"/>
                </a:lnTo>
                <a:close/>
              </a:path>
              <a:path w="317500" h="631189">
                <a:moveTo>
                  <a:pt x="158495" y="615715"/>
                </a:moveTo>
                <a:lnTo>
                  <a:pt x="154685" y="619505"/>
                </a:lnTo>
                <a:lnTo>
                  <a:pt x="162305" y="619505"/>
                </a:lnTo>
                <a:lnTo>
                  <a:pt x="158495" y="615715"/>
                </a:lnTo>
                <a:close/>
              </a:path>
              <a:path w="317500" h="631189">
                <a:moveTo>
                  <a:pt x="300989" y="473963"/>
                </a:moveTo>
                <a:lnTo>
                  <a:pt x="158495" y="615715"/>
                </a:lnTo>
                <a:lnTo>
                  <a:pt x="162305" y="619505"/>
                </a:lnTo>
                <a:lnTo>
                  <a:pt x="169925" y="619505"/>
                </a:lnTo>
                <a:lnTo>
                  <a:pt x="307085" y="482345"/>
                </a:lnTo>
                <a:lnTo>
                  <a:pt x="304037" y="482345"/>
                </a:lnTo>
                <a:lnTo>
                  <a:pt x="300989" y="473963"/>
                </a:lnTo>
                <a:close/>
              </a:path>
              <a:path w="317500" h="631189">
                <a:moveTo>
                  <a:pt x="16001" y="473963"/>
                </a:moveTo>
                <a:lnTo>
                  <a:pt x="12953" y="482345"/>
                </a:lnTo>
                <a:lnTo>
                  <a:pt x="24427" y="482345"/>
                </a:lnTo>
                <a:lnTo>
                  <a:pt x="16001" y="473963"/>
                </a:lnTo>
                <a:close/>
              </a:path>
              <a:path w="317500" h="631189">
                <a:moveTo>
                  <a:pt x="80771" y="473963"/>
                </a:moveTo>
                <a:lnTo>
                  <a:pt x="16001" y="473963"/>
                </a:lnTo>
                <a:lnTo>
                  <a:pt x="24427" y="482345"/>
                </a:lnTo>
                <a:lnTo>
                  <a:pt x="90677" y="482345"/>
                </a:lnTo>
                <a:lnTo>
                  <a:pt x="90677" y="477773"/>
                </a:lnTo>
                <a:lnTo>
                  <a:pt x="80771" y="477773"/>
                </a:lnTo>
                <a:lnTo>
                  <a:pt x="80771" y="47396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226313" y="482345"/>
                </a:lnTo>
                <a:lnTo>
                  <a:pt x="292564" y="482345"/>
                </a:lnTo>
                <a:lnTo>
                  <a:pt x="297160" y="477773"/>
                </a:lnTo>
                <a:lnTo>
                  <a:pt x="236219" y="477773"/>
                </a:lnTo>
                <a:lnTo>
                  <a:pt x="231647" y="472439"/>
                </a:lnTo>
                <a:lnTo>
                  <a:pt x="236219" y="472439"/>
                </a:lnTo>
                <a:lnTo>
                  <a:pt x="236219" y="10667"/>
                </a:lnTo>
                <a:lnTo>
                  <a:pt x="231647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315467" y="473963"/>
                </a:moveTo>
                <a:lnTo>
                  <a:pt x="300989" y="473963"/>
                </a:lnTo>
                <a:lnTo>
                  <a:pt x="304037" y="482345"/>
                </a:lnTo>
                <a:lnTo>
                  <a:pt x="307085" y="482345"/>
                </a:lnTo>
                <a:lnTo>
                  <a:pt x="315467" y="473963"/>
                </a:lnTo>
                <a:close/>
              </a:path>
              <a:path w="317500" h="631189">
                <a:moveTo>
                  <a:pt x="236219" y="0"/>
                </a:moveTo>
                <a:lnTo>
                  <a:pt x="80771" y="0"/>
                </a:lnTo>
                <a:lnTo>
                  <a:pt x="80771" y="477773"/>
                </a:lnTo>
                <a:lnTo>
                  <a:pt x="85343" y="472439"/>
                </a:lnTo>
                <a:lnTo>
                  <a:pt x="90677" y="472439"/>
                </a:lnTo>
                <a:lnTo>
                  <a:pt x="90677" y="10667"/>
                </a:lnTo>
                <a:lnTo>
                  <a:pt x="85343" y="10667"/>
                </a:lnTo>
                <a:lnTo>
                  <a:pt x="90677" y="5333"/>
                </a:lnTo>
                <a:lnTo>
                  <a:pt x="236219" y="5333"/>
                </a:lnTo>
                <a:lnTo>
                  <a:pt x="236219" y="0"/>
                </a:lnTo>
                <a:close/>
              </a:path>
              <a:path w="317500" h="631189">
                <a:moveTo>
                  <a:pt x="90677" y="472439"/>
                </a:moveTo>
                <a:lnTo>
                  <a:pt x="85343" y="472439"/>
                </a:lnTo>
                <a:lnTo>
                  <a:pt x="80771" y="477773"/>
                </a:lnTo>
                <a:lnTo>
                  <a:pt x="90677" y="477773"/>
                </a:lnTo>
                <a:lnTo>
                  <a:pt x="90677" y="472439"/>
                </a:lnTo>
                <a:close/>
              </a:path>
              <a:path w="317500" h="631189">
                <a:moveTo>
                  <a:pt x="236219" y="472439"/>
                </a:moveTo>
                <a:lnTo>
                  <a:pt x="231647" y="472439"/>
                </a:lnTo>
                <a:lnTo>
                  <a:pt x="236219" y="477773"/>
                </a:lnTo>
                <a:lnTo>
                  <a:pt x="236219" y="472439"/>
                </a:lnTo>
                <a:close/>
              </a:path>
              <a:path w="317500" h="631189">
                <a:moveTo>
                  <a:pt x="316991" y="472439"/>
                </a:moveTo>
                <a:lnTo>
                  <a:pt x="236219" y="472439"/>
                </a:lnTo>
                <a:lnTo>
                  <a:pt x="236219" y="477773"/>
                </a:lnTo>
                <a:lnTo>
                  <a:pt x="297160" y="477773"/>
                </a:lnTo>
                <a:lnTo>
                  <a:pt x="300989" y="473963"/>
                </a:lnTo>
                <a:lnTo>
                  <a:pt x="315467" y="473963"/>
                </a:lnTo>
                <a:lnTo>
                  <a:pt x="316991" y="472439"/>
                </a:lnTo>
                <a:close/>
              </a:path>
              <a:path w="317500" h="631189">
                <a:moveTo>
                  <a:pt x="90677" y="5333"/>
                </a:moveTo>
                <a:lnTo>
                  <a:pt x="85343" y="10667"/>
                </a:lnTo>
                <a:lnTo>
                  <a:pt x="90677" y="10667"/>
                </a:lnTo>
                <a:lnTo>
                  <a:pt x="90677" y="533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90677" y="5333"/>
                </a:lnTo>
                <a:lnTo>
                  <a:pt x="90677" y="10667"/>
                </a:lnTo>
                <a:lnTo>
                  <a:pt x="226313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236219" y="5333"/>
                </a:moveTo>
                <a:lnTo>
                  <a:pt x="226313" y="5333"/>
                </a:lnTo>
                <a:lnTo>
                  <a:pt x="231647" y="10667"/>
                </a:lnTo>
                <a:lnTo>
                  <a:pt x="236219" y="10667"/>
                </a:lnTo>
                <a:lnTo>
                  <a:pt x="236219" y="533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9 type-ahead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216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095" y="1668496"/>
            <a:ext cx="505142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095" y="3669040"/>
            <a:ext cx="352361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236854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BFBFBF"/>
                </a:solidFill>
                <a:latin typeface="Verdana"/>
                <a:cs typeface="Verdana"/>
              </a:rPr>
              <a:t>F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rms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&amp;</a:t>
            </a:r>
            <a:r>
              <a:rPr sz="26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095" y="5603010"/>
            <a:ext cx="65836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Custom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Custo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1990" y="3625596"/>
            <a:ext cx="3646170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757" y="3388617"/>
            <a:ext cx="4795520" cy="196850"/>
          </a:xfrm>
          <a:custGeom>
            <a:avLst/>
            <a:gdLst/>
            <a:ahLst/>
            <a:cxnLst/>
            <a:rect l="l" t="t" r="r" b="b"/>
            <a:pathLst>
              <a:path w="4795520" h="196850">
                <a:moveTo>
                  <a:pt x="0" y="196602"/>
                </a:moveTo>
                <a:lnTo>
                  <a:pt x="4795387" y="196602"/>
                </a:lnTo>
                <a:lnTo>
                  <a:pt x="4795387" y="0"/>
                </a:lnTo>
                <a:lnTo>
                  <a:pt x="0" y="0"/>
                </a:lnTo>
                <a:lnTo>
                  <a:pt x="0" y="196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7757" y="3757431"/>
            <a:ext cx="4795520" cy="1729739"/>
          </a:xfrm>
          <a:custGeom>
            <a:avLst/>
            <a:gdLst/>
            <a:ahLst/>
            <a:cxnLst/>
            <a:rect l="l" t="t" r="r" b="b"/>
            <a:pathLst>
              <a:path w="4795520" h="1729739">
                <a:moveTo>
                  <a:pt x="0" y="1729733"/>
                </a:moveTo>
                <a:lnTo>
                  <a:pt x="4795387" y="1729733"/>
                </a:lnTo>
                <a:lnTo>
                  <a:pt x="4795387" y="0"/>
                </a:lnTo>
                <a:lnTo>
                  <a:pt x="0" y="0"/>
                </a:lnTo>
                <a:lnTo>
                  <a:pt x="0" y="17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008" y="3957828"/>
            <a:ext cx="5080375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0671" y="3585219"/>
            <a:ext cx="5102860" cy="172720"/>
          </a:xfrm>
          <a:custGeom>
            <a:avLst/>
            <a:gdLst/>
            <a:ahLst/>
            <a:cxnLst/>
            <a:rect l="l" t="t" r="r" b="b"/>
            <a:pathLst>
              <a:path w="5102859" h="172720">
                <a:moveTo>
                  <a:pt x="0" y="172211"/>
                </a:moveTo>
                <a:lnTo>
                  <a:pt x="5102473" y="172211"/>
                </a:lnTo>
                <a:lnTo>
                  <a:pt x="5102473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5338" y="3579885"/>
            <a:ext cx="5107305" cy="182880"/>
          </a:xfrm>
          <a:custGeom>
            <a:avLst/>
            <a:gdLst/>
            <a:ahLst/>
            <a:cxnLst/>
            <a:rect l="l" t="t" r="r" b="b"/>
            <a:pathLst>
              <a:path w="5107305" h="182879">
                <a:moveTo>
                  <a:pt x="5107046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80593"/>
                </a:lnTo>
                <a:lnTo>
                  <a:pt x="2285" y="182879"/>
                </a:lnTo>
                <a:lnTo>
                  <a:pt x="5107046" y="182879"/>
                </a:lnTo>
                <a:lnTo>
                  <a:pt x="5107046" y="177545"/>
                </a:lnTo>
                <a:lnTo>
                  <a:pt x="9905" y="177545"/>
                </a:lnTo>
                <a:lnTo>
                  <a:pt x="5333" y="172211"/>
                </a:lnTo>
                <a:lnTo>
                  <a:pt x="9905" y="17221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5107046" y="5333"/>
                </a:lnTo>
                <a:lnTo>
                  <a:pt x="5107046" y="0"/>
                </a:lnTo>
                <a:close/>
              </a:path>
              <a:path w="5107305" h="182879">
                <a:moveTo>
                  <a:pt x="9905" y="172211"/>
                </a:moveTo>
                <a:lnTo>
                  <a:pt x="5333" y="172211"/>
                </a:lnTo>
                <a:lnTo>
                  <a:pt x="9905" y="177545"/>
                </a:lnTo>
                <a:lnTo>
                  <a:pt x="9905" y="172211"/>
                </a:lnTo>
                <a:close/>
              </a:path>
              <a:path w="5107305" h="182879">
                <a:moveTo>
                  <a:pt x="5107046" y="172211"/>
                </a:moveTo>
                <a:lnTo>
                  <a:pt x="9905" y="172211"/>
                </a:lnTo>
                <a:lnTo>
                  <a:pt x="9905" y="177545"/>
                </a:lnTo>
                <a:lnTo>
                  <a:pt x="5107046" y="177545"/>
                </a:lnTo>
                <a:lnTo>
                  <a:pt x="5107046" y="172211"/>
                </a:lnTo>
                <a:close/>
              </a:path>
              <a:path w="5107305" h="182879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5107305" h="182879">
                <a:moveTo>
                  <a:pt x="5107046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5107046" y="9905"/>
                </a:lnTo>
                <a:lnTo>
                  <a:pt x="5107046" y="53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4999" y="3598525"/>
            <a:ext cx="1231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Sear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c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h</a:t>
            </a:r>
            <a:r>
              <a:rPr sz="1050" b="1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th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tabl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-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375" y="3445031"/>
            <a:ext cx="5184140" cy="2063114"/>
          </a:xfrm>
          <a:custGeom>
            <a:avLst/>
            <a:gdLst/>
            <a:ahLst/>
            <a:cxnLst/>
            <a:rect l="l" t="t" r="r" b="b"/>
            <a:pathLst>
              <a:path w="5184140" h="2063114">
                <a:moveTo>
                  <a:pt x="5184008" y="0"/>
                </a:moveTo>
                <a:lnTo>
                  <a:pt x="16342" y="408"/>
                </a:lnTo>
                <a:lnTo>
                  <a:pt x="4656" y="7463"/>
                </a:lnTo>
                <a:lnTo>
                  <a:pt x="0" y="20554"/>
                </a:lnTo>
                <a:lnTo>
                  <a:pt x="428" y="2046365"/>
                </a:lnTo>
                <a:lnTo>
                  <a:pt x="7483" y="2058051"/>
                </a:lnTo>
                <a:lnTo>
                  <a:pt x="20573" y="2062707"/>
                </a:lnTo>
                <a:lnTo>
                  <a:pt x="5184008" y="2062299"/>
                </a:lnTo>
                <a:lnTo>
                  <a:pt x="5184008" y="2042133"/>
                </a:lnTo>
                <a:lnTo>
                  <a:pt x="41147" y="2042133"/>
                </a:lnTo>
                <a:lnTo>
                  <a:pt x="20573" y="2021559"/>
                </a:lnTo>
                <a:lnTo>
                  <a:pt x="41147" y="2021559"/>
                </a:lnTo>
                <a:lnTo>
                  <a:pt x="41147" y="41128"/>
                </a:lnTo>
                <a:lnTo>
                  <a:pt x="20573" y="41128"/>
                </a:lnTo>
                <a:lnTo>
                  <a:pt x="41147" y="20554"/>
                </a:lnTo>
                <a:lnTo>
                  <a:pt x="5184008" y="20554"/>
                </a:lnTo>
                <a:lnTo>
                  <a:pt x="5184008" y="0"/>
                </a:lnTo>
                <a:close/>
              </a:path>
              <a:path w="5184140" h="2063114">
                <a:moveTo>
                  <a:pt x="41147" y="2021559"/>
                </a:moveTo>
                <a:lnTo>
                  <a:pt x="20573" y="2021559"/>
                </a:lnTo>
                <a:lnTo>
                  <a:pt x="41147" y="2042133"/>
                </a:lnTo>
                <a:lnTo>
                  <a:pt x="41147" y="2021559"/>
                </a:lnTo>
                <a:close/>
              </a:path>
              <a:path w="5184140" h="2063114">
                <a:moveTo>
                  <a:pt x="5184008" y="2021559"/>
                </a:moveTo>
                <a:lnTo>
                  <a:pt x="41147" y="2021559"/>
                </a:lnTo>
                <a:lnTo>
                  <a:pt x="41147" y="2042133"/>
                </a:lnTo>
                <a:lnTo>
                  <a:pt x="5184008" y="2042133"/>
                </a:lnTo>
                <a:lnTo>
                  <a:pt x="5184008" y="2021559"/>
                </a:lnTo>
                <a:close/>
              </a:path>
              <a:path w="5184140" h="2063114">
                <a:moveTo>
                  <a:pt x="41147" y="20554"/>
                </a:moveTo>
                <a:lnTo>
                  <a:pt x="20573" y="41128"/>
                </a:lnTo>
                <a:lnTo>
                  <a:pt x="41147" y="41128"/>
                </a:lnTo>
                <a:lnTo>
                  <a:pt x="41147" y="20554"/>
                </a:lnTo>
                <a:close/>
              </a:path>
              <a:path w="5184140" h="2063114">
                <a:moveTo>
                  <a:pt x="5184008" y="20554"/>
                </a:moveTo>
                <a:lnTo>
                  <a:pt x="41147" y="20554"/>
                </a:lnTo>
                <a:lnTo>
                  <a:pt x="41147" y="41128"/>
                </a:lnTo>
                <a:lnTo>
                  <a:pt x="5184008" y="41128"/>
                </a:lnTo>
                <a:lnTo>
                  <a:pt x="5184008" y="20554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2263</Words>
  <Application>Microsoft Macintosh PowerPoint</Application>
  <PresentationFormat>Custom</PresentationFormat>
  <Paragraphs>536</Paragraphs>
  <Slides>72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Forms in Web Applications - Tasks</vt:lpstr>
      <vt:lpstr>PowerPoint Presentation</vt:lpstr>
      <vt:lpstr>PowerPoint Presentation</vt:lpstr>
      <vt:lpstr>PowerPoint Presentation</vt:lpstr>
      <vt:lpstr>In more detail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Exercise 1  see: Exercises Angular Forms.docx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forms!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FormArray</vt:lpstr>
      <vt:lpstr>PowerPoint Presentation</vt:lpstr>
      <vt:lpstr>FormArray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52</cp:revision>
  <dcterms:created xsi:type="dcterms:W3CDTF">2019-02-17T17:00:18Z</dcterms:created>
  <dcterms:modified xsi:type="dcterms:W3CDTF">2019-05-14T19:37:02Z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