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311" r:id="rId63"/>
    <p:sldId id="312" r:id="rId64"/>
    <p:sldId id="313" r:id="rId65"/>
    <p:sldId id="314" r:id="rId66"/>
    <p:sldId id="315" r:id="rId67"/>
    <p:sldId id="316" r:id="rId68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73"/>
  </p:normalViewPr>
  <p:slideViewPr>
    <p:cSldViewPr>
      <p:cViewPr varScale="1">
        <p:scale>
          <a:sx n="134" d="100"/>
          <a:sy n="134" d="100"/>
        </p:scale>
        <p:origin x="18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1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2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31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</a:t>
            </a:r>
            <a:r>
              <a:rPr sz="1950" b="1" spc="-20" dirty="0">
                <a:latin typeface="Verdana"/>
                <a:cs typeface="Verdana"/>
              </a:rPr>
              <a:t>thoug</a:t>
            </a:r>
            <a:r>
              <a:rPr sz="1950" b="1" spc="-15" dirty="0">
                <a:latin typeface="Verdana"/>
                <a:cs typeface="Verdana"/>
              </a:rPr>
              <a:t>h</a:t>
            </a:r>
            <a:r>
              <a:rPr sz="1950" b="1" spc="18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n</a:t>
            </a:r>
            <a:r>
              <a:rPr sz="1950" b="1" spc="-20" dirty="0">
                <a:latin typeface="Verdana"/>
                <a:cs typeface="Verdana"/>
              </a:rPr>
              <a:t>o</a:t>
            </a:r>
            <a:r>
              <a:rPr sz="1950" b="1" spc="-10" dirty="0">
                <a:latin typeface="Verdana"/>
                <a:cs typeface="Verdana"/>
              </a:rPr>
              <a:t>t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35" dirty="0">
                <a:latin typeface="Verdana"/>
                <a:cs typeface="Verdana"/>
              </a:rPr>
              <a:t>v</a:t>
            </a:r>
            <a:r>
              <a:rPr sz="1950" b="1" spc="-15" dirty="0">
                <a:latin typeface="Verdana"/>
                <a:cs typeface="Verdana"/>
              </a:rPr>
              <a:t>ery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li</a:t>
            </a:r>
            <a:r>
              <a:rPr sz="1950" b="1" spc="-35" dirty="0">
                <a:latin typeface="Verdana"/>
                <a:cs typeface="Verdana"/>
              </a:rPr>
              <a:t>k</a:t>
            </a:r>
            <a:r>
              <a:rPr sz="1950" b="1" spc="-10" dirty="0">
                <a:latin typeface="Verdana"/>
                <a:cs typeface="Verdana"/>
              </a:rPr>
              <a:t>ely</a:t>
            </a:r>
            <a:r>
              <a:rPr sz="1950" spc="-10" dirty="0">
                <a:latin typeface="Verdana"/>
                <a:cs typeface="Verdana"/>
              </a:rPr>
              <a:t>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Or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latin typeface="Verdana"/>
                <a:cs typeface="Verdana"/>
              </a:rPr>
              <a:t>N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spc="2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more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2239</Words>
  <Application>Microsoft Macintosh PowerPoint</Application>
  <PresentationFormat>Custom</PresentationFormat>
  <Paragraphs>524</Paragraphs>
  <Slides>67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39</cp:revision>
  <dcterms:created xsi:type="dcterms:W3CDTF">2019-02-17T17:00:18Z</dcterms:created>
  <dcterms:modified xsi:type="dcterms:W3CDTF">2019-05-09T10:12:15Z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