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7" r:id="rId31"/>
    <p:sldId id="285" r:id="rId32"/>
    <p:sldId id="286" r:id="rId33"/>
    <p:sldId id="287" r:id="rId34"/>
    <p:sldId id="319" r:id="rId35"/>
    <p:sldId id="288" r:id="rId36"/>
    <p:sldId id="289" r:id="rId37"/>
    <p:sldId id="290" r:id="rId38"/>
    <p:sldId id="32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24" r:id="rId62"/>
    <p:sldId id="311" r:id="rId63"/>
    <p:sldId id="312" r:id="rId64"/>
    <p:sldId id="313" r:id="rId65"/>
    <p:sldId id="314" r:id="rId66"/>
    <p:sldId id="315" r:id="rId67"/>
    <p:sldId id="316" r:id="rId68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83"/>
  </p:normalViewPr>
  <p:slideViewPr>
    <p:cSldViewPr>
      <p:cViewPr varScale="1">
        <p:scale>
          <a:sx n="78" d="100"/>
          <a:sy n="78" d="100"/>
        </p:scale>
        <p:origin x="11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902" y="1510254"/>
            <a:ext cx="84048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Step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Import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FormsModul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app.module.ts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902" y="640584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1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2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8636270" cy="5071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31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</a:t>
            </a:r>
            <a:r>
              <a:rPr sz="1950" b="1" spc="-20" dirty="0">
                <a:latin typeface="Verdana"/>
                <a:cs typeface="Verdana"/>
              </a:rPr>
              <a:t>thoug</a:t>
            </a:r>
            <a:r>
              <a:rPr sz="1950" b="1" spc="-15" dirty="0">
                <a:latin typeface="Verdana"/>
                <a:cs typeface="Verdana"/>
              </a:rPr>
              <a:t>h</a:t>
            </a:r>
            <a:r>
              <a:rPr sz="1950" b="1" spc="18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n</a:t>
            </a:r>
            <a:r>
              <a:rPr sz="1950" b="1" spc="-20" dirty="0">
                <a:latin typeface="Verdana"/>
                <a:cs typeface="Verdana"/>
              </a:rPr>
              <a:t>o</a:t>
            </a:r>
            <a:r>
              <a:rPr sz="1950" b="1" spc="-10" dirty="0">
                <a:latin typeface="Verdana"/>
                <a:cs typeface="Verdana"/>
              </a:rPr>
              <a:t>t</a:t>
            </a:r>
            <a:r>
              <a:rPr sz="1950" b="1" spc="190" dirty="0">
                <a:latin typeface="Times New Roman"/>
                <a:cs typeface="Times New Roman"/>
              </a:rPr>
              <a:t> </a:t>
            </a:r>
            <a:r>
              <a:rPr sz="1950" b="1" spc="-35" dirty="0">
                <a:latin typeface="Verdana"/>
                <a:cs typeface="Verdana"/>
              </a:rPr>
              <a:t>v</a:t>
            </a:r>
            <a:r>
              <a:rPr sz="1950" b="1" spc="-15" dirty="0">
                <a:latin typeface="Verdana"/>
                <a:cs typeface="Verdana"/>
              </a:rPr>
              <a:t>ery</a:t>
            </a:r>
            <a:r>
              <a:rPr sz="1950" b="1" spc="19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li</a:t>
            </a:r>
            <a:r>
              <a:rPr sz="1950" b="1" spc="-35" dirty="0">
                <a:latin typeface="Verdana"/>
                <a:cs typeface="Verdana"/>
              </a:rPr>
              <a:t>k</a:t>
            </a:r>
            <a:r>
              <a:rPr sz="1950" b="1" spc="-10" dirty="0">
                <a:latin typeface="Verdana"/>
                <a:cs typeface="Verdana"/>
              </a:rPr>
              <a:t>ely</a:t>
            </a:r>
            <a:r>
              <a:rPr sz="1950" spc="-10" dirty="0">
                <a:latin typeface="Verdana"/>
                <a:cs typeface="Verdana"/>
              </a:rPr>
              <a:t>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Or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FF0000"/>
                </a:solidFill>
              </a:rPr>
              <a:t>Re</a:t>
            </a:r>
            <a:r>
              <a:rPr spc="15" dirty="0">
                <a:solidFill>
                  <a:srgbClr val="FF0000"/>
                </a:solidFill>
              </a:rPr>
              <a:t>active</a:t>
            </a:r>
            <a:r>
              <a:rPr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latin typeface="Verdana"/>
                <a:cs typeface="Verdana"/>
              </a:rPr>
              <a:t>N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spc="2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more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7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r>
              <a:rPr sz="2350" spc="-229" dirty="0">
                <a:latin typeface="Verdana"/>
                <a:cs typeface="Verdana"/>
              </a:rPr>
              <a:t>T</a:t>
            </a:r>
            <a:r>
              <a:rPr sz="2350" spc="10" dirty="0">
                <a:latin typeface="Verdana"/>
                <a:cs typeface="Verdana"/>
              </a:rPr>
              <a:t>y</a:t>
            </a:r>
            <a:r>
              <a:rPr sz="2350" spc="5" dirty="0">
                <a:latin typeface="Verdana"/>
                <a:cs typeface="Verdana"/>
              </a:rPr>
              <a:t>peahea</a:t>
            </a:r>
            <a:r>
              <a:rPr sz="2350" spc="10" dirty="0">
                <a:latin typeface="Verdana"/>
                <a:cs typeface="Verdana"/>
              </a:rPr>
              <a:t>d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demo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2239</Words>
  <Application>Microsoft Macintosh PowerPoint</Application>
  <PresentationFormat>Custom</PresentationFormat>
  <Paragraphs>524</Paragraphs>
  <Slides>67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1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38</cp:revision>
  <dcterms:created xsi:type="dcterms:W3CDTF">2019-02-17T17:00:18Z</dcterms:created>
  <dcterms:modified xsi:type="dcterms:W3CDTF">2019-05-09T09:53:42Z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