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7" r:id="rId6"/>
    <p:sldId id="276" r:id="rId7"/>
    <p:sldId id="278" r:id="rId8"/>
    <p:sldId id="270" r:id="rId9"/>
    <p:sldId id="261" r:id="rId10"/>
    <p:sldId id="262" r:id="rId11"/>
    <p:sldId id="263" r:id="rId12"/>
    <p:sldId id="269" r:id="rId13"/>
    <p:sldId id="273" r:id="rId14"/>
    <p:sldId id="274" r:id="rId15"/>
    <p:sldId id="264" r:id="rId16"/>
    <p:sldId id="265" r:id="rId17"/>
    <p:sldId id="266" r:id="rId18"/>
    <p:sldId id="275" r:id="rId19"/>
    <p:sldId id="268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jgermans, Peter" initials="EP" lastIdx="1" clrIdx="0">
    <p:extLst>
      <p:ext uri="{19B8F6BF-5375-455C-9EA6-DF929625EA0E}">
        <p15:presenceInfo xmlns:p15="http://schemas.microsoft.com/office/powerpoint/2012/main" userId="Eijgermans, Pe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3T16:55:21.561" idx="1">
    <p:pos x="10" y="10"/>
    <p:text>reactive principles?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6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479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5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21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90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25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12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76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19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53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8FF3-62D2-4E37-8209-8E38AB288634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A17A-4B43-41B0-AFE2-E0F508341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836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n-blocking_I/O" TargetMode="External"/><Relationship Id="rId2" Type="http://schemas.openxmlformats.org/officeDocument/2006/relationships/hyperlink" Target="http://netty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Software_frame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DROP DB – simple event sourcing for simple </a:t>
            </a:r>
            <a:r>
              <a:rPr lang="en-US" b="1" dirty="0" smtClean="0">
                <a:solidFill>
                  <a:srgbClr val="C00000"/>
                </a:solidFill>
              </a:rPr>
              <a:t>aliens</a:t>
            </a:r>
            <a:endParaRPr lang="nl-NL" b="1" dirty="0">
              <a:solidFill>
                <a:srgbClr val="C000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37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err="1" smtClean="0">
                <a:solidFill>
                  <a:srgbClr val="FFC000"/>
                </a:solidFill>
              </a:rPr>
              <a:t>Ratpack</a:t>
            </a:r>
            <a:endParaRPr lang="nl-NL" b="1" dirty="0">
              <a:solidFill>
                <a:srgbClr val="FFC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4" y="1291905"/>
            <a:ext cx="11844791" cy="66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err="1" smtClean="0">
                <a:solidFill>
                  <a:srgbClr val="FFC000"/>
                </a:solidFill>
              </a:rPr>
              <a:t>Ratpack</a:t>
            </a:r>
            <a:endParaRPr lang="nl-NL" b="1" dirty="0">
              <a:solidFill>
                <a:srgbClr val="FFC000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7" y="1360052"/>
            <a:ext cx="12068353" cy="67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82" y="3493106"/>
            <a:ext cx="6382835" cy="10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err="1" smtClean="0">
                <a:solidFill>
                  <a:srgbClr val="00B050"/>
                </a:solidFill>
              </a:rPr>
              <a:t>Prevayler</a:t>
            </a:r>
            <a:r>
              <a:rPr lang="nl-NL" b="1" dirty="0" smtClean="0">
                <a:solidFill>
                  <a:srgbClr val="00B050"/>
                </a:solidFill>
              </a:rPr>
              <a:t> / </a:t>
            </a:r>
            <a:r>
              <a:rPr lang="nl-NL" b="1" dirty="0" err="1" smtClean="0">
                <a:solidFill>
                  <a:srgbClr val="00B050"/>
                </a:solidFill>
              </a:rPr>
              <a:t>Airomem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Airomem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Java persistence framework based on </a:t>
            </a:r>
            <a:r>
              <a:rPr lang="en-US" b="1" dirty="0" err="1" smtClean="0">
                <a:solidFill>
                  <a:srgbClr val="C00000"/>
                </a:solidFill>
              </a:rPr>
              <a:t>Prevayler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Keep </a:t>
            </a:r>
            <a:r>
              <a:rPr lang="en-US" dirty="0"/>
              <a:t>all business </a:t>
            </a:r>
            <a:r>
              <a:rPr lang="en-US" dirty="0" smtClean="0"/>
              <a:t>objects and state </a:t>
            </a:r>
            <a:r>
              <a:rPr lang="en-US" dirty="0"/>
              <a:t>in </a:t>
            </a:r>
            <a:r>
              <a:rPr lang="en-US" dirty="0" smtClean="0"/>
              <a:t>RAM</a:t>
            </a:r>
          </a:p>
          <a:p>
            <a:r>
              <a:rPr lang="en-US" dirty="0" smtClean="0"/>
              <a:t>No Database </a:t>
            </a:r>
            <a:r>
              <a:rPr lang="en-US" dirty="0" smtClean="0">
                <a:sym typeface="Wingdings" panose="05000000000000000000" pitchFamily="2" charset="2"/>
              </a:rPr>
              <a:t> only persistence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nl-NL" dirty="0" smtClean="0"/>
              <a:t>Event </a:t>
            </a:r>
            <a:r>
              <a:rPr lang="nl-NL" dirty="0" err="1" smtClean="0"/>
              <a:t>sourcing</a:t>
            </a:r>
            <a:r>
              <a:rPr lang="nl-NL" dirty="0" smtClean="0"/>
              <a:t>: </a:t>
            </a:r>
            <a:r>
              <a:rPr lang="en-US" b="1" dirty="0"/>
              <a:t>representing objects as a sequence of </a:t>
            </a:r>
            <a:r>
              <a:rPr lang="en-US" b="1" dirty="0" smtClean="0"/>
              <a:t>events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en-US" dirty="0"/>
              <a:t>What if there's a system </a:t>
            </a:r>
            <a:r>
              <a:rPr lang="en-US" b="1" dirty="0">
                <a:solidFill>
                  <a:srgbClr val="FF0000"/>
                </a:solidFill>
              </a:rPr>
              <a:t>crash</a:t>
            </a:r>
            <a:r>
              <a:rPr lang="en-US" dirty="0"/>
              <a:t>?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snapshot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of all </a:t>
            </a:r>
            <a:r>
              <a:rPr lang="en-US" b="1" i="1" dirty="0">
                <a:solidFill>
                  <a:srgbClr val="C00000"/>
                </a:solidFill>
              </a:rPr>
              <a:t>business objects </a:t>
            </a:r>
            <a:r>
              <a:rPr lang="en-US" dirty="0"/>
              <a:t>to a file using </a:t>
            </a:r>
            <a:r>
              <a:rPr lang="en-US" dirty="0" smtClean="0"/>
              <a:t>serialization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b="1" i="1" dirty="0">
                <a:solidFill>
                  <a:srgbClr val="C00000"/>
                </a:solidFill>
              </a:rPr>
              <a:t>commands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received from the system's clients are serialized </a:t>
            </a:r>
            <a:r>
              <a:rPr lang="en-US" dirty="0" smtClean="0"/>
              <a:t>to </a:t>
            </a:r>
            <a:r>
              <a:rPr lang="en-US" dirty="0"/>
              <a:t>a log </a:t>
            </a:r>
            <a:r>
              <a:rPr lang="en-US" dirty="0" smtClean="0"/>
              <a:t>file / </a:t>
            </a:r>
            <a:r>
              <a:rPr lang="en-US" i="1" dirty="0" smtClean="0"/>
              <a:t>journal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During crash recovery:</a:t>
            </a:r>
            <a:r>
              <a:rPr lang="en-US" dirty="0" smtClean="0">
                <a:sym typeface="Wingdings" panose="05000000000000000000" pitchFamily="2" charset="2"/>
              </a:rPr>
              <a:t> retrieve </a:t>
            </a:r>
            <a:r>
              <a:rPr lang="en-US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business objects </a:t>
            </a:r>
            <a:r>
              <a:rPr lang="en-US" dirty="0" smtClean="0">
                <a:sym typeface="Wingdings" panose="05000000000000000000" pitchFamily="2" charset="2"/>
              </a:rPr>
              <a:t>from </a:t>
            </a:r>
            <a:r>
              <a:rPr lang="en-US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snapshot</a:t>
            </a:r>
            <a:r>
              <a:rPr lang="en-US" dirty="0" smtClean="0">
                <a:sym typeface="Wingdings" panose="05000000000000000000" pitchFamily="2" charset="2"/>
              </a:rPr>
              <a:t>  read </a:t>
            </a:r>
            <a:r>
              <a:rPr lang="en-US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all commands </a:t>
            </a:r>
            <a:r>
              <a:rPr lang="en-US" dirty="0" smtClean="0">
                <a:sym typeface="Wingdings" panose="05000000000000000000" pitchFamily="2" charset="2"/>
              </a:rPr>
              <a:t> apply the commands to the business objects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1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err="1" smtClean="0">
                <a:solidFill>
                  <a:srgbClr val="00B050"/>
                </a:solidFill>
              </a:rPr>
              <a:t>Prevayler</a:t>
            </a:r>
            <a:endParaRPr lang="nl-NL" b="1" dirty="0">
              <a:solidFill>
                <a:srgbClr val="00B050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7187"/>
            <a:ext cx="12729224" cy="71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smtClean="0">
                <a:solidFill>
                  <a:srgbClr val="00B050"/>
                </a:solidFill>
              </a:rPr>
              <a:t>Journal </a:t>
            </a:r>
            <a:r>
              <a:rPr lang="nl-NL" b="1" dirty="0" err="1" smtClean="0">
                <a:solidFill>
                  <a:srgbClr val="00B050"/>
                </a:solidFill>
              </a:rPr>
              <a:t>with</a:t>
            </a:r>
            <a:r>
              <a:rPr lang="nl-NL" b="1" dirty="0" smtClean="0">
                <a:solidFill>
                  <a:srgbClr val="00B050"/>
                </a:solidFill>
              </a:rPr>
              <a:t> events</a:t>
            </a:r>
            <a:endParaRPr lang="nl-NL" b="1" dirty="0">
              <a:solidFill>
                <a:srgbClr val="00B050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70" y="1868129"/>
            <a:ext cx="14604430" cy="82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smtClean="0">
                <a:solidFill>
                  <a:srgbClr val="00B050"/>
                </a:solidFill>
              </a:rPr>
              <a:t>Events = </a:t>
            </a:r>
            <a:r>
              <a:rPr lang="nl-NL" b="1" dirty="0" err="1" smtClean="0">
                <a:solidFill>
                  <a:srgbClr val="00B050"/>
                </a:solidFill>
              </a:rPr>
              <a:t>commands</a:t>
            </a:r>
            <a:endParaRPr lang="nl-NL" b="1" dirty="0">
              <a:solidFill>
                <a:srgbClr val="00B050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7" y="1927123"/>
            <a:ext cx="12589388" cy="70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err="1" smtClean="0"/>
              <a:t>Difference</a:t>
            </a:r>
            <a:endParaRPr lang="nl-NL" b="1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17" y="2075015"/>
            <a:ext cx="2686050" cy="170497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99" y="1913090"/>
            <a:ext cx="2447925" cy="1866900"/>
          </a:xfrm>
          <a:prstGeom prst="rect">
            <a:avLst/>
          </a:prstGeom>
        </p:spPr>
      </p:pic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9370"/>
              </p:ext>
            </p:extLst>
          </p:nvPr>
        </p:nvGraphicFramePr>
        <p:xfrm>
          <a:off x="1749717" y="399137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Prevayler</a:t>
                      </a:r>
                      <a:r>
                        <a:rPr lang="nl-NL" baseline="0" dirty="0" smtClean="0"/>
                        <a:t> / </a:t>
                      </a:r>
                      <a:r>
                        <a:rPr lang="nl-NL" baseline="0" dirty="0" err="1" smtClean="0"/>
                        <a:t>Airomem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ORM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+ </a:t>
                      </a:r>
                      <a:r>
                        <a:rPr lang="nl-NL" dirty="0" err="1" smtClean="0"/>
                        <a:t>Fast</a:t>
                      </a:r>
                      <a:r>
                        <a:rPr lang="nl-NL" dirty="0" smtClean="0"/>
                        <a:t> (1400 </a:t>
                      </a:r>
                      <a:r>
                        <a:rPr lang="nl-NL" dirty="0" err="1" smtClean="0"/>
                        <a:t>times</a:t>
                      </a:r>
                      <a:r>
                        <a:rPr lang="nl-NL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-- Terrible slow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+ Code</a:t>
                      </a:r>
                      <a:r>
                        <a:rPr lang="nl-NL" baseline="0" dirty="0" smtClean="0"/>
                        <a:t> in Java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-- Code in String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Annotations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+ </a:t>
                      </a:r>
                      <a:r>
                        <a:rPr lang="nl-NL" dirty="0" err="1" smtClean="0"/>
                        <a:t>Strongly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typed</a:t>
                      </a:r>
                      <a:r>
                        <a:rPr lang="nl-NL" baseline="0" dirty="0" smtClean="0"/>
                        <a:t> (Java 8)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-- </a:t>
                      </a:r>
                      <a:r>
                        <a:rPr lang="nl-NL" dirty="0" err="1" smtClean="0"/>
                        <a:t>Stringly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typed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+ </a:t>
                      </a:r>
                      <a:r>
                        <a:rPr lang="nl-NL" dirty="0" err="1" smtClean="0"/>
                        <a:t>Flexible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-- Limited Domain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+ </a:t>
                      </a:r>
                      <a:r>
                        <a:rPr lang="nl-NL" dirty="0" err="1" smtClean="0"/>
                        <a:t>Testtable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-- </a:t>
                      </a:r>
                      <a:r>
                        <a:rPr lang="nl-NL" dirty="0" err="1" smtClean="0"/>
                        <a:t>Testing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expensive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+ No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Session</a:t>
                      </a:r>
                      <a:r>
                        <a:rPr lang="nl-NL" baseline="0" dirty="0" smtClean="0"/>
                        <a:t>/ no </a:t>
                      </a:r>
                      <a:r>
                        <a:rPr lang="nl-NL" baseline="0" dirty="0" err="1" smtClean="0"/>
                        <a:t>EntityManager</a:t>
                      </a:r>
                      <a:r>
                        <a:rPr lang="nl-NL" baseline="0" dirty="0" smtClean="0"/>
                        <a:t>, no SQL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-- </a:t>
                      </a:r>
                      <a:r>
                        <a:rPr lang="nl-NL" dirty="0" err="1" smtClean="0"/>
                        <a:t>Session</a:t>
                      </a:r>
                      <a:r>
                        <a:rPr lang="nl-NL" dirty="0" smtClean="0"/>
                        <a:t>, </a:t>
                      </a:r>
                      <a:r>
                        <a:rPr lang="nl-NL" dirty="0" err="1" smtClean="0"/>
                        <a:t>EntityManager</a:t>
                      </a:r>
                      <a:r>
                        <a:rPr lang="nl-NL" dirty="0" smtClean="0"/>
                        <a:t>, ORM, SQL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err="1">
                <a:solidFill>
                  <a:srgbClr val="00B050"/>
                </a:solidFill>
              </a:rPr>
              <a:t>Prevayler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Commands</a:t>
            </a:r>
            <a:r>
              <a:rPr lang="nl-NL" dirty="0" smtClean="0"/>
              <a:t>/event are never </a:t>
            </a:r>
            <a:r>
              <a:rPr lang="nl-NL" dirty="0" err="1" smtClean="0"/>
              <a:t>executed</a:t>
            </a:r>
            <a:r>
              <a:rPr lang="nl-NL" dirty="0" smtClean="0"/>
              <a:t> </a:t>
            </a:r>
            <a:r>
              <a:rPr lang="nl-NL" dirty="0" err="1" smtClean="0"/>
              <a:t>concurrently</a:t>
            </a:r>
            <a:endParaRPr lang="nl-NL" dirty="0" smtClean="0"/>
          </a:p>
          <a:p>
            <a:r>
              <a:rPr lang="nl-NL" b="1" dirty="0" smtClean="0"/>
              <a:t>CQRS </a:t>
            </a:r>
            <a:r>
              <a:rPr lang="nl-NL" b="1" dirty="0" err="1" smtClean="0"/>
              <a:t>simplified</a:t>
            </a:r>
            <a:r>
              <a:rPr lang="nl-NL" b="1" dirty="0" smtClean="0"/>
              <a:t> </a:t>
            </a:r>
            <a:r>
              <a:rPr lang="nl-NL" b="1" dirty="0" smtClean="0">
                <a:sym typeface="Wingdings" panose="05000000000000000000" pitchFamily="2" charset="2"/>
              </a:rPr>
              <a:t> </a:t>
            </a:r>
            <a:r>
              <a:rPr lang="nl-NL" b="1" dirty="0" err="1" smtClean="0">
                <a:sym typeface="Wingdings" panose="05000000000000000000" pitchFamily="2" charset="2"/>
              </a:rPr>
              <a:t>one</a:t>
            </a:r>
            <a:r>
              <a:rPr lang="nl-NL" b="1" dirty="0" smtClean="0">
                <a:sym typeface="Wingdings" panose="05000000000000000000" pitchFamily="2" charset="2"/>
              </a:rPr>
              <a:t> </a:t>
            </a:r>
            <a:r>
              <a:rPr lang="nl-NL" b="1" dirty="0" err="1" smtClean="0">
                <a:sym typeface="Wingdings" panose="05000000000000000000" pitchFamily="2" charset="2"/>
              </a:rPr>
              <a:t>command</a:t>
            </a:r>
            <a:r>
              <a:rPr lang="nl-NL" b="1" dirty="0" smtClean="0">
                <a:sym typeface="Wingdings" panose="05000000000000000000" pitchFamily="2" charset="2"/>
              </a:rPr>
              <a:t>  </a:t>
            </a:r>
            <a:r>
              <a:rPr lang="nl-NL" b="1" dirty="0" err="1" smtClean="0">
                <a:sym typeface="Wingdings" panose="05000000000000000000" pitchFamily="2" charset="2"/>
              </a:rPr>
              <a:t>one</a:t>
            </a:r>
            <a:r>
              <a:rPr lang="nl-NL" b="1" dirty="0" smtClean="0">
                <a:sym typeface="Wingdings" panose="05000000000000000000" pitchFamily="2" charset="2"/>
              </a:rPr>
              <a:t> event</a:t>
            </a:r>
          </a:p>
          <a:p>
            <a:r>
              <a:rPr lang="nl-NL" dirty="0" err="1" smtClean="0">
                <a:sym typeface="Wingdings" panose="05000000000000000000" pitchFamily="2" charset="2"/>
              </a:rPr>
              <a:t>Use</a:t>
            </a:r>
            <a:r>
              <a:rPr lang="nl-NL" dirty="0" smtClean="0">
                <a:sym typeface="Wingdings" panose="05000000000000000000" pitchFamily="2" charset="2"/>
              </a:rPr>
              <a:t> of RAM </a:t>
            </a:r>
            <a:r>
              <a:rPr lang="nl-NL" dirty="0" err="1" smtClean="0">
                <a:sym typeface="Wingdings" panose="05000000000000000000" pitchFamily="2" charset="2"/>
              </a:rPr>
              <a:t>and</a:t>
            </a:r>
            <a:r>
              <a:rPr lang="nl-NL" dirty="0" smtClean="0">
                <a:sym typeface="Wingdings" panose="05000000000000000000" pitchFamily="2" charset="2"/>
              </a:rPr>
              <a:t> CPU  </a:t>
            </a:r>
            <a:r>
              <a:rPr lang="nl-NL" dirty="0" err="1" smtClean="0">
                <a:sym typeface="Wingdings" panose="05000000000000000000" pitchFamily="2" charset="2"/>
              </a:rPr>
              <a:t>very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fast</a:t>
            </a:r>
            <a:endParaRPr lang="nl-NL" dirty="0" smtClean="0">
              <a:sym typeface="Wingdings" panose="05000000000000000000" pitchFamily="2" charset="2"/>
            </a:endParaRPr>
          </a:p>
          <a:p>
            <a:r>
              <a:rPr lang="nl-NL" dirty="0" err="1" smtClean="0">
                <a:sym typeface="Wingdings" panose="05000000000000000000" pitchFamily="2" charset="2"/>
              </a:rPr>
              <a:t>Postpone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decision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which</a:t>
            </a:r>
            <a:r>
              <a:rPr lang="nl-NL" dirty="0" smtClean="0">
                <a:sym typeface="Wingdings" panose="05000000000000000000" pitchFamily="2" charset="2"/>
              </a:rPr>
              <a:t> Database </a:t>
            </a:r>
            <a:r>
              <a:rPr lang="nl-NL" dirty="0" err="1" smtClean="0">
                <a:sym typeface="Wingdings" panose="05000000000000000000" pitchFamily="2" charset="2"/>
              </a:rPr>
              <a:t>to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34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smtClean="0">
                <a:solidFill>
                  <a:srgbClr val="C00000"/>
                </a:solidFill>
              </a:rPr>
              <a:t>DROP DB</a:t>
            </a:r>
            <a:endParaRPr lang="nl-NL" b="1" dirty="0">
              <a:solidFill>
                <a:srgbClr val="C0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pPr marL="0" indent="0">
              <a:buNone/>
            </a:pPr>
            <a:r>
              <a:rPr lang="en-US" b="1" dirty="0"/>
              <a:t>Is the life without database </a:t>
            </a:r>
            <a:r>
              <a:rPr lang="en-US" b="1" dirty="0" smtClean="0"/>
              <a:t>possible?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Come </a:t>
            </a:r>
            <a:r>
              <a:rPr lang="en-US" b="1" dirty="0"/>
              <a:t>and see what might happen if You do not have database and the power goes down. What if the system needs to be </a:t>
            </a:r>
            <a:r>
              <a:rPr lang="en-US" b="1" dirty="0" smtClean="0"/>
              <a:t>restarted?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about concurrency and performance? 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0364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smtClean="0">
                <a:solidFill>
                  <a:srgbClr val="C00000"/>
                </a:solidFill>
              </a:rPr>
              <a:t>Software stack</a:t>
            </a:r>
            <a:endParaRPr lang="nl-NL" b="1" dirty="0">
              <a:solidFill>
                <a:srgbClr val="C00000"/>
              </a:solidFill>
            </a:endParaRP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67" y="1690688"/>
            <a:ext cx="1771177" cy="1771177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13" y="3627917"/>
            <a:ext cx="3829050" cy="11906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70" y="5281196"/>
            <a:ext cx="6382835" cy="10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09" y="2239546"/>
            <a:ext cx="2870982" cy="28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767" y="954507"/>
            <a:ext cx="7576465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err="1" smtClean="0">
                <a:solidFill>
                  <a:srgbClr val="C00000"/>
                </a:solidFill>
              </a:rPr>
              <a:t>Place</a:t>
            </a:r>
            <a:r>
              <a:rPr lang="nl-NL" b="1" dirty="0">
                <a:solidFill>
                  <a:srgbClr val="C00000"/>
                </a:solidFill>
              </a:rPr>
              <a:t> </a:t>
            </a:r>
            <a:r>
              <a:rPr lang="nl-NL" b="1" dirty="0" smtClean="0">
                <a:solidFill>
                  <a:srgbClr val="C00000"/>
                </a:solidFill>
              </a:rPr>
              <a:t>order</a:t>
            </a:r>
            <a:endParaRPr lang="nl-NL" b="1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3610" y="2010109"/>
            <a:ext cx="10515600" cy="435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placeOrder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Headers()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'Content-Type'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RequestOptions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headers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})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"ordering:"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@  "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on"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.http.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"/services/order"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stringify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"variant"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"XL"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console.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smtClean="0">
                <a:solidFill>
                  <a:srgbClr val="C00000"/>
                </a:solidFill>
              </a:rPr>
              <a:t>take Orders</a:t>
            </a:r>
            <a:endParaRPr lang="nl-NL" b="1" dirty="0">
              <a:solidFill>
                <a:srgbClr val="C00000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4725"/>
            <a:ext cx="10847315" cy="29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37" y="2642532"/>
            <a:ext cx="6095449" cy="18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err="1" smtClean="0">
                <a:solidFill>
                  <a:srgbClr val="FFC000"/>
                </a:solidFill>
              </a:rPr>
              <a:t>Ratpack</a:t>
            </a:r>
            <a:endParaRPr lang="nl-NL" b="1" dirty="0">
              <a:solidFill>
                <a:srgbClr val="FFC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Ratpack</a:t>
            </a:r>
            <a:r>
              <a:rPr lang="en-US" dirty="0" smtClean="0"/>
              <a:t> </a:t>
            </a:r>
            <a:r>
              <a:rPr lang="en-US" dirty="0"/>
              <a:t>is a set of Java libraries for building modern HTTP applications.</a:t>
            </a:r>
          </a:p>
          <a:p>
            <a:r>
              <a:rPr lang="en-US" dirty="0" smtClean="0"/>
              <a:t>It </a:t>
            </a:r>
            <a:r>
              <a:rPr lang="en-US" dirty="0"/>
              <a:t>is built on </a:t>
            </a:r>
            <a:r>
              <a:rPr lang="en-US" b="1" dirty="0">
                <a:solidFill>
                  <a:srgbClr val="C00000"/>
                </a:solidFill>
              </a:rPr>
              <a:t>Java 8</a:t>
            </a:r>
            <a:r>
              <a:rPr lang="en-US" dirty="0"/>
              <a:t>, </a:t>
            </a:r>
            <a:r>
              <a:rPr lang="en-US" dirty="0" err="1">
                <a:hlinkClick r:id="rId2"/>
              </a:rPr>
              <a:t>Netty</a:t>
            </a:r>
            <a:r>
              <a:rPr lang="en-US" dirty="0"/>
              <a:t> and </a:t>
            </a:r>
            <a:r>
              <a:rPr lang="en-US" dirty="0" smtClean="0"/>
              <a:t>Reactive </a:t>
            </a:r>
            <a:r>
              <a:rPr lang="en-US" dirty="0"/>
              <a:t>principles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Netty</a:t>
            </a:r>
            <a:r>
              <a:rPr lang="en-US" dirty="0"/>
              <a:t> is a </a:t>
            </a:r>
            <a:r>
              <a:rPr lang="en-US" dirty="0">
                <a:hlinkClick r:id="rId3" tooltip="Non-blocking I/O"/>
              </a:rPr>
              <a:t>non-blocking I/O</a:t>
            </a:r>
            <a:r>
              <a:rPr lang="en-US" dirty="0"/>
              <a:t> (NIO) client-server </a:t>
            </a:r>
            <a:r>
              <a:rPr lang="en-US" u="sng" dirty="0" smtClean="0">
                <a:hlinkClick r:id="rId4" tooltip="Software framework"/>
              </a:rPr>
              <a:t>framework</a:t>
            </a:r>
            <a:r>
              <a:rPr lang="en-US" u="sng" dirty="0" smtClean="0"/>
              <a:t> - </a:t>
            </a:r>
            <a:r>
              <a:rPr lang="en-US" u="sng" dirty="0" err="1" smtClean="0"/>
              <a:t>Async</a:t>
            </a:r>
            <a:endParaRPr lang="en-US" dirty="0" smtClean="0"/>
          </a:p>
          <a:p>
            <a:r>
              <a:rPr lang="en-US" b="1" dirty="0">
                <a:solidFill>
                  <a:srgbClr val="C00000"/>
                </a:solidFill>
              </a:rPr>
              <a:t>Reactive </a:t>
            </a:r>
            <a:r>
              <a:rPr lang="en-US" b="1" dirty="0" smtClean="0">
                <a:solidFill>
                  <a:srgbClr val="C00000"/>
                </a:solidFill>
              </a:rPr>
              <a:t>system: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67" y="4614862"/>
            <a:ext cx="4895151" cy="17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245</Words>
  <Application>Microsoft Office PowerPoint</Application>
  <PresentationFormat>Breedbeeld</PresentationFormat>
  <Paragraphs>54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Kantoorthema</vt:lpstr>
      <vt:lpstr>DROP DB – simple event sourcing for simple aliens</vt:lpstr>
      <vt:lpstr>DROP DB</vt:lpstr>
      <vt:lpstr>Software stack</vt:lpstr>
      <vt:lpstr>PowerPoint-presentatie</vt:lpstr>
      <vt:lpstr>PowerPoint-presentatie</vt:lpstr>
      <vt:lpstr>Place order</vt:lpstr>
      <vt:lpstr>take Orders</vt:lpstr>
      <vt:lpstr>PowerPoint-presentatie</vt:lpstr>
      <vt:lpstr>Ratpack</vt:lpstr>
      <vt:lpstr>Ratpack</vt:lpstr>
      <vt:lpstr>Ratpack</vt:lpstr>
      <vt:lpstr>PowerPoint-presentatie</vt:lpstr>
      <vt:lpstr>Prevayler / Airomem</vt:lpstr>
      <vt:lpstr> What if there's a system crash? </vt:lpstr>
      <vt:lpstr>Prevayler</vt:lpstr>
      <vt:lpstr>Journal with events</vt:lpstr>
      <vt:lpstr>Events = commands</vt:lpstr>
      <vt:lpstr>Difference</vt:lpstr>
      <vt:lpstr>Prevayler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DB – simple event sourcing for simple aliens</dc:title>
  <dc:creator>Eijgermans, Peter</dc:creator>
  <cp:lastModifiedBy>Eijgermans, Peter</cp:lastModifiedBy>
  <cp:revision>42</cp:revision>
  <dcterms:created xsi:type="dcterms:W3CDTF">2016-11-13T08:28:02Z</dcterms:created>
  <dcterms:modified xsi:type="dcterms:W3CDTF">2016-11-14T19:50:16Z</dcterms:modified>
</cp:coreProperties>
</file>