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p:restoredTop sz="79689"/>
  </p:normalViewPr>
  <p:slideViewPr>
    <p:cSldViewPr snapToGrid="0" snapToObjects="1">
      <p:cViewPr varScale="1">
        <p:scale>
          <a:sx n="86" d="100"/>
          <a:sy n="86" d="100"/>
        </p:scale>
        <p:origin x="288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See: https://</a:t>
            </a:r>
            <a:r>
              <a:rPr lang="en-US" sz="2200" b="0" i="0" u="none" strike="noStrike" kern="1200" cap="none" dirty="0" err="1" smtClean="0">
                <a:solidFill>
                  <a:schemeClr val="tx1"/>
                </a:solidFill>
                <a:effectLst/>
                <a:latin typeface="Helvetica Neue"/>
                <a:ea typeface="Helvetica Neue"/>
                <a:cs typeface="Helvetica Neue"/>
                <a:sym typeface="Helvetica Neue"/>
              </a:rPr>
              <a:t>www.sitepoint.com</a:t>
            </a:r>
            <a:r>
              <a:rPr lang="en-US" sz="2200" b="0" i="0" u="none" strike="noStrike" kern="1200" cap="none" dirty="0" smtClean="0">
                <a:solidFill>
                  <a:schemeClr val="tx1"/>
                </a:solidFill>
                <a:effectLst/>
                <a:latin typeface="Helvetica Neue"/>
                <a:ea typeface="Helvetica Neue"/>
                <a:cs typeface="Helvetica Neue"/>
                <a:sym typeface="Helvetica Neue"/>
              </a:rPr>
              <a:t>/currying-in-functional-</a:t>
            </a:r>
            <a:r>
              <a:rPr lang="en-US" sz="2200" b="0" i="0" u="none" strike="noStrike" kern="1200" cap="none" dirty="0" err="1" smtClean="0">
                <a:solidFill>
                  <a:schemeClr val="tx1"/>
                </a:solidFill>
                <a:effectLst/>
                <a:latin typeface="Helvetica Neue"/>
                <a:ea typeface="Helvetica Neue"/>
                <a:cs typeface="Helvetica Neue"/>
                <a:sym typeface="Helvetica Neue"/>
              </a:rPr>
              <a:t>javascript</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sz="3200" dirty="0" smtClean="0"/>
              <a:t>[1,6,4,2]</a:t>
            </a:r>
            <a:r>
              <a:rPr lang="en-US" sz="3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rgbClr val="FF0000"/>
                </a:solidFill>
              </a:rPr>
              <a:t>push()</a:t>
            </a:r>
          </a:p>
          <a:p>
            <a:pPr marL="457200" indent="-457200">
              <a:buClr>
                <a:srgbClr val="99CF50"/>
              </a:buClr>
              <a:buSzPct val="25000"/>
              <a:buFont typeface="Arial" charset="0"/>
              <a:buChar char="•"/>
            </a:pPr>
            <a:r>
              <a:rPr lang="en-US" sz="2800" dirty="0" smtClean="0">
                <a:solidFill>
                  <a:srgbClr val="FF0000"/>
                </a:solidFill>
              </a:rPr>
              <a:t>sort</a:t>
            </a:r>
            <a:r>
              <a:rPr lang="en-US" sz="4000" dirty="0" smtClean="0">
                <a:solidFill>
                  <a:srgbClr val="FF0000"/>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 </a:t>
            </a:r>
            <a:r>
              <a:rPr lang="en-US" sz="2800" dirty="0" smtClean="0">
                <a:solidFill>
                  <a:schemeClr val="bg1"/>
                </a:solidFill>
              </a:rPr>
              <a:t>(immutable)</a:t>
            </a:r>
            <a:endParaRPr lang="en-US" sz="2800" dirty="0" smtClean="0">
              <a:solidFill>
                <a:schemeClr val="bg1"/>
              </a:solidFill>
            </a:endParaRP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t>
            </a:r>
            <a:r>
              <a:rPr lang="en-US" sz="2800" dirty="0" smtClean="0">
                <a:solidFill>
                  <a:srgbClr val="FFFF00"/>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a:t>
            </a:r>
            <a:r>
              <a:rPr lang="en-US" sz="2800" dirty="0" smtClean="0">
                <a:solidFill>
                  <a:srgbClr val="FFFF00"/>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a:t>
            </a:r>
            <a:r>
              <a:rPr lang="en-US" sz="2800" dirty="0" smtClean="0">
                <a:solidFill>
                  <a:srgbClr val="FFFF00"/>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smtClean="0">
                <a:solidFill>
                  <a:srgbClr val="FFFF00"/>
                </a:solidFill>
              </a:rPr>
              <a:t>Array</a:t>
            </a:r>
            <a:endParaRPr lang="en-US" sz="7395"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smtClean="0">
                <a:solidFill>
                  <a:srgbClr val="FFFF00"/>
                </a:solidFill>
              </a:rPr>
              <a:t>For-loop</a:t>
            </a:r>
            <a:endParaRPr lang="en-US" b="1"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a:t>
            </a:r>
            <a:r>
              <a:rPr lang="en-US" dirty="0" smtClean="0"/>
              <a:t>numbers </a:t>
            </a:r>
            <a:r>
              <a:rPr lang="en-US" dirty="0"/>
              <a:t>are", </a:t>
            </a:r>
            <a:r>
              <a:rPr lang="en-US" dirty="0" err="1"/>
              <a:t>newNumbers</a:t>
            </a:r>
            <a:r>
              <a:rPr lang="en-US" dirty="0"/>
              <a:t>); </a:t>
            </a:r>
            <a:r>
              <a:rPr lang="en-US" i="1" dirty="0"/>
              <a:t>// </a:t>
            </a:r>
            <a:r>
              <a:rPr lang="en-US" i="1" dirty="0" smtClean="0"/>
              <a:t>[3,5,7,9]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endParaRPr lang="en-US" sz="2400" dirty="0" smtClean="0"/>
          </a:p>
          <a:p>
            <a:pPr marL="180975" indent="0">
              <a:spcBef>
                <a:spcPts val="0"/>
              </a:spcBef>
              <a:buNone/>
            </a:pPr>
            <a:r>
              <a:rPr lang="en-US" sz="2400" dirty="0" err="1" smtClean="0"/>
              <a:t>const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factorial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factorial(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solidFill>
                  <a:srgbClr val="FFFF00"/>
                </a:solidFill>
              </a:rPr>
              <a:t>Questions</a:t>
            </a:r>
            <a:r>
              <a:rPr lang="en-US" sz="3200" u="sng" dirty="0" smtClean="0">
                <a:solidFill>
                  <a:srgbClr val="FFFF00"/>
                </a:solidFill>
              </a:rPr>
              <a:t>:</a:t>
            </a:r>
            <a:endParaRPr lang="en-US" sz="3200" dirty="0">
              <a:solidFill>
                <a:srgbClr val="FFFF00"/>
              </a:solidFill>
            </a:endParaRPr>
          </a:p>
          <a:p>
            <a:pPr marL="695325" indent="-514350">
              <a:spcBef>
                <a:spcPts val="0"/>
              </a:spcBef>
              <a:buAutoNum type="arabicPeriod"/>
            </a:pPr>
            <a:r>
              <a:rPr lang="en-US" sz="3200" dirty="0" smtClean="0">
                <a:solidFill>
                  <a:srgbClr val="FFC000"/>
                </a:solidFill>
              </a:rPr>
              <a:t>add </a:t>
            </a:r>
            <a:r>
              <a:rPr lang="en-US" sz="3200" dirty="0">
                <a:solidFill>
                  <a:srgbClr val="FFC000"/>
                </a:solidFill>
              </a:rPr>
              <a:t>all values </a:t>
            </a:r>
            <a:r>
              <a:rPr lang="en-US" sz="3200" dirty="0" smtClean="0">
                <a:solidFill>
                  <a:srgbClr val="FFC000"/>
                </a:solidFill>
              </a:rPr>
              <a:t>in the </a:t>
            </a:r>
            <a:r>
              <a:rPr lang="en-US" sz="3200" dirty="0">
                <a:solidFill>
                  <a:srgbClr val="FFC000"/>
                </a:solidFill>
              </a:rPr>
              <a:t>array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dirty="0">
                <a:solidFill>
                  <a:srgbClr val="FFC000"/>
                </a:solidFill>
              </a:rPr>
              <a:t>add all values </a:t>
            </a:r>
            <a:r>
              <a:rPr lang="en-US" sz="3200" dirty="0" smtClean="0">
                <a:solidFill>
                  <a:srgbClr val="FFC000"/>
                </a:solidFill>
              </a:rPr>
              <a:t>in </a:t>
            </a:r>
            <a:r>
              <a:rPr lang="en-US" sz="3200" dirty="0">
                <a:solidFill>
                  <a:srgbClr val="FFC000"/>
                </a:solidFill>
              </a:rPr>
              <a:t>the array + add an initial value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u="sng" dirty="0" smtClean="0">
                <a:solidFill>
                  <a:srgbClr val="FFFF00"/>
                </a:solidFill>
              </a:rPr>
              <a:t>Hint:</a:t>
            </a:r>
            <a:endParaRPr lang="en-US" sz="3200" u="sng" dirty="0">
              <a:solidFill>
                <a:srgbClr val="FFFF00"/>
              </a:solidFill>
            </a:endParaRPr>
          </a:p>
          <a:p>
            <a:pPr marL="180975" indent="0">
              <a:spcBef>
                <a:spcPts val="0"/>
              </a:spcBef>
              <a:buNone/>
            </a:pPr>
            <a:r>
              <a:rPr lang="en-US" sz="3200" dirty="0" smtClean="0">
                <a:solidFill>
                  <a:srgbClr val="FFC000"/>
                </a:solidFill>
              </a:rPr>
              <a:t>Use editor in MDN !</a:t>
            </a:r>
            <a:endParaRPr lang="en-US" sz="3200" dirty="0"/>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endParaRPr lang="en-US" sz="3200" dirty="0" smtClean="0"/>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Filter all words which are longer than </a:t>
            </a:r>
            <a:r>
              <a:rPr lang="en-US" sz="3200" dirty="0" smtClean="0">
                <a:solidFill>
                  <a:srgbClr val="FFC000"/>
                </a:solidFill>
              </a:rPr>
              <a:t>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a:t>
            </a:r>
            <a:r>
              <a:rPr lang="en-US" sz="2800" dirty="0" smtClean="0"/>
              <a:t>Heidi”</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array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(array)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err="1" smtClean="0">
                <a:solidFill>
                  <a:srgbClr val="FFFF00"/>
                </a:solidFill>
              </a:rPr>
              <a:t>TypeError</a:t>
            </a:r>
            <a:endParaRPr lang="en-US" sz="4000" dirty="0" smtClean="0">
              <a:solidFill>
                <a:srgbClr val="FFFF00"/>
              </a:solidFill>
            </a:endParaRPr>
          </a:p>
          <a:p>
            <a:pPr marL="180975"/>
            <a:r>
              <a:rPr lang="en-US" sz="4000" dirty="0" err="1" smtClean="0">
                <a:solidFill>
                  <a:schemeClr val="bg1"/>
                </a:solidFill>
              </a:rPr>
              <a:t>getFirst</a:t>
            </a:r>
            <a:r>
              <a:rPr lang="en-US" sz="4000" dirty="0" smtClean="0">
                <a:solidFill>
                  <a:schemeClr val="bg1"/>
                </a:solidFill>
              </a:rPr>
              <a:t>(array) </a:t>
            </a:r>
            <a:r>
              <a:rPr lang="en-US" sz="4000" i="1" dirty="0" smtClean="0">
                <a:solidFill>
                  <a:srgbClr val="FFFF00"/>
                </a:solidFill>
              </a:rPr>
              <a:t>// 3</a:t>
            </a:r>
            <a:r>
              <a:rPr lang="en-US" sz="4000" dirty="0" smtClean="0">
                <a:solidFill>
                  <a:srgbClr val="FFFF00"/>
                </a:solidFill>
              </a:rPr>
              <a:t> </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array = </a:t>
            </a:r>
            <a:r>
              <a:rPr lang="en-US" sz="4000" dirty="0">
                <a:solidFill>
                  <a:schemeClr val="bg1"/>
                </a:solidFill>
              </a:rPr>
              <a:t>[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smtClean="0">
                <a:solidFill>
                  <a:schemeClr val="bg1"/>
                </a:solidFill>
              </a:rPr>
              <a:t>]  </a:t>
            </a:r>
            <a:r>
              <a:rPr lang="en-US" sz="2800" dirty="0" smtClean="0">
                <a:solidFill>
                  <a:srgbClr val="FFC000"/>
                </a:solidFill>
              </a:rPr>
              <a:t>// copy with </a:t>
            </a:r>
            <a:r>
              <a:rPr lang="en-US" sz="2800" dirty="0">
                <a:solidFill>
                  <a:srgbClr val="FFC000"/>
                </a:solidFill>
              </a:rPr>
              <a:t>spread operator</a:t>
            </a:r>
            <a:endParaRPr lang="en-US" sz="2800" dirty="0" smtClean="0">
              <a:solidFill>
                <a:srgbClr val="FFC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chemeClr val="bg1"/>
                </a:solidFill>
              </a:rPr>
              <a:t>(input)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  </a:t>
            </a:r>
            <a:r>
              <a:rPr lang="en-US" sz="4000" i="1" dirty="0" smtClean="0">
                <a:solidFill>
                  <a:srgbClr val="FFFF00"/>
                </a:solidFill>
              </a:rPr>
              <a:t>//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3041</TotalTime>
  <Words>1032</Words>
  <Application>Microsoft Macintosh PowerPoint</Application>
  <PresentationFormat>Custom</PresentationFormat>
  <Paragraphs>272</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79</cp:revision>
  <dcterms:modified xsi:type="dcterms:W3CDTF">2018-04-22T18:59:47Z</dcterms:modified>
</cp:coreProperties>
</file>