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3004800" cy="975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5"/>
  </p:normalViewPr>
  <p:slideViewPr>
    <p:cSldViewPr snapToGrid="0" snapToObjects="1">
      <p:cViewPr varScale="1">
        <p:scale>
          <a:sx n="72" d="100"/>
          <a:sy n="72" d="100"/>
        </p:scale>
        <p:origin x="5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78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95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Cen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Vertica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pic" idx="2"/>
          </p:nvPr>
        </p:nvSpPr>
        <p:spPr>
          <a:xfrm>
            <a:off x="6718299" y="638918"/>
            <a:ext cx="5325769" cy="8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6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39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- Top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pic" idx="2"/>
          </p:nvPr>
        </p:nvSpPr>
        <p:spPr>
          <a:xfrm>
            <a:off x="67183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31900" marR="0" lvl="2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676400" marR="0" lvl="3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120900" marR="0" lvl="4" indent="-209550" algn="l" rtl="0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2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- 3 U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6731000" y="49657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3"/>
          </p:nvPr>
        </p:nvSpPr>
        <p:spPr>
          <a:xfrm>
            <a:off x="6731000" y="635000"/>
            <a:ext cx="5333999" cy="389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pic" idx="4"/>
          </p:nvPr>
        </p:nvSpPr>
        <p:spPr>
          <a:xfrm>
            <a:off x="952500" y="635000"/>
            <a:ext cx="53339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2400" b="0" i="1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pic" idx="2"/>
          </p:nvPr>
        </p:nvSpPr>
        <p:spPr>
          <a:xfrm>
            <a:off x="-3175" y="0"/>
            <a:ext cx="13004799" cy="975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8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26352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FFFFFF"/>
              </a:buClr>
              <a:buSzPct val="75000"/>
              <a:buFont typeface="Helvetica Neue"/>
              <a:buChar char="•"/>
              <a:defRPr sz="3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Helvetica Neue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en-US"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AGENDA dag 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600" y="2413100"/>
            <a:ext cx="7357500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Inventarisatie</a:t>
            </a:r>
            <a:endParaRPr lang="en-US" dirty="0" smtClean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HTML + CSS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JavaScript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ECMScript</a:t>
            </a:r>
            <a:r>
              <a:rPr lang="en-US" dirty="0" smtClean="0"/>
              <a:t> 6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Functioneel</a:t>
            </a:r>
            <a:r>
              <a:rPr lang="en-US" dirty="0" smtClean="0"/>
              <a:t> </a:t>
            </a:r>
            <a:r>
              <a:rPr lang="en-US" dirty="0" err="1" smtClean="0"/>
              <a:t>programmeren</a:t>
            </a:r>
            <a:endParaRPr lang="en-US" dirty="0" smtClean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smtClean="0"/>
              <a:t>Frontend tooling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r>
              <a:rPr lang="en-US" dirty="0" err="1" smtClean="0"/>
              <a:t>TypeScript</a:t>
            </a:r>
            <a:endParaRPr lang="en-US" dirty="0" smtClean="0"/>
          </a:p>
          <a:p>
            <a:pPr marL="923925" indent="-742950"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FFC000"/>
                </a:solidFill>
              </a:rPr>
              <a:t>AGENDA dag 2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599" y="2413100"/>
            <a:ext cx="8805183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smtClean="0"/>
              <a:t>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smtClean="0"/>
              <a:t>App </a:t>
            </a:r>
            <a:r>
              <a:rPr lang="en-US" dirty="0" err="1" smtClean="0"/>
              <a:t>bouwen</a:t>
            </a:r>
            <a:r>
              <a:rPr lang="en-US" dirty="0" smtClean="0"/>
              <a:t> met </a:t>
            </a:r>
            <a:r>
              <a:rPr lang="en-US" dirty="0" err="1" smtClean="0"/>
              <a:t>NativeScript</a:t>
            </a:r>
            <a:r>
              <a:rPr lang="en-US" dirty="0" smtClean="0"/>
              <a:t> + 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err="1" smtClean="0"/>
              <a:t>ReactJS</a:t>
            </a:r>
            <a:endParaRPr lang="en-US" dirty="0" smtClean="0"/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r>
              <a:rPr lang="en-US" dirty="0" err="1" smtClean="0"/>
              <a:t>Applicatie</a:t>
            </a:r>
            <a:r>
              <a:rPr lang="en-US" dirty="0" smtClean="0"/>
              <a:t> </a:t>
            </a:r>
            <a:r>
              <a:rPr lang="en-US" dirty="0" err="1" smtClean="0"/>
              <a:t>fixen</a:t>
            </a:r>
            <a:r>
              <a:rPr lang="en-US" dirty="0" smtClean="0"/>
              <a:t> met: </a:t>
            </a:r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of</a:t>
            </a:r>
            <a:r>
              <a:rPr lang="en-US" dirty="0" smtClean="0"/>
              <a:t> Angular</a:t>
            </a:r>
          </a:p>
          <a:p>
            <a:pPr marL="923925" indent="-742950">
              <a:spcBef>
                <a:spcPts val="0"/>
              </a:spcBef>
              <a:buFont typeface="+mj-lt"/>
              <a:buAutoNum type="arabicPeriod" startAt="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700" cy="215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823599" y="2413100"/>
            <a:ext cx="8805183" cy="6286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0975" indent="0"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/petereijgermans11/frontend-cursus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36</Words>
  <Application>Microsoft Macintosh PowerPoint</Application>
  <PresentationFormat>Custom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Helvetica Neue</vt:lpstr>
      <vt:lpstr>Arial</vt:lpstr>
      <vt:lpstr>Black</vt:lpstr>
      <vt:lpstr>AGENDA dag 1</vt:lpstr>
      <vt:lpstr>AGENDA dag 2</vt:lpstr>
      <vt:lpstr>PowerPoint Presentation</vt:lpstr>
    </vt:vector>
  </TitlesOfParts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dag 1</dc:title>
  <cp:lastModifiedBy>Eijgermans, Peter</cp:lastModifiedBy>
  <cp:revision>12</cp:revision>
  <dcterms:modified xsi:type="dcterms:W3CDTF">2018-02-12T10:15:05Z</dcterms:modified>
</cp:coreProperties>
</file>