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77900"/>
  </p:normalViewPr>
  <p:slideViewPr>
    <p:cSldViewPr snapToGrid="0" snapToObjects="1">
      <p:cViewPr varScale="1">
        <p:scale>
          <a:sx n="82" d="100"/>
          <a:sy n="8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declaring a variable and assigning the function 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declaring the body part of the function.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export compare to public in Java 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s6-featur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-&gt;   instead of   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x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 and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More goodies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[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 err="1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quux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]: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computed property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foo(a, b)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(a, b) 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 err="1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quux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]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2" y="1560462"/>
            <a:ext cx="4779300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list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[ a, , b ]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list;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 b, a ]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a, b 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{ op, lhs, rhs }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returnObject();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lib/mathplusplus.js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"lib/math"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2.71828182846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B859D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someApp.js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exp, { pi as apple, e }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"./lib/mathplusplus"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"e^{π} = "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(apple))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 helps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Sets/Maps/Weak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 regarding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</a:t>
            </a:r>
            <a:r>
              <a:rPr lang="en-US" smtClean="0"/>
              <a:t>ECMAScript 6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1211</Words>
  <Application>Microsoft Macintosh PowerPoint</Application>
  <PresentationFormat>On-screen Show (16:9)</PresentationFormat>
  <Paragraphs>235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And many many more things</vt:lpstr>
      <vt:lpstr>Homework regarding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Homework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25</cp:revision>
  <dcterms:modified xsi:type="dcterms:W3CDTF">2018-02-12T10:15:45Z</dcterms:modified>
</cp:coreProperties>
</file>