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7" r:id="rId2"/>
    <p:sldId id="415" r:id="rId3"/>
    <p:sldId id="278" r:id="rId4"/>
    <p:sldId id="279" r:id="rId5"/>
    <p:sldId id="280" r:id="rId6"/>
    <p:sldId id="382" r:id="rId7"/>
    <p:sldId id="383" r:id="rId8"/>
    <p:sldId id="384" r:id="rId9"/>
    <p:sldId id="350" r:id="rId10"/>
    <p:sldId id="380" r:id="rId11"/>
    <p:sldId id="257" r:id="rId12"/>
    <p:sldId id="259" r:id="rId13"/>
    <p:sldId id="357" r:id="rId14"/>
    <p:sldId id="358" r:id="rId15"/>
    <p:sldId id="258" r:id="rId16"/>
    <p:sldId id="260" r:id="rId17"/>
    <p:sldId id="393" r:id="rId18"/>
    <p:sldId id="397" r:id="rId19"/>
    <p:sldId id="398" r:id="rId20"/>
    <p:sldId id="399" r:id="rId21"/>
    <p:sldId id="268" r:id="rId22"/>
    <p:sldId id="269" r:id="rId23"/>
    <p:sldId id="405" r:id="rId24"/>
    <p:sldId id="404" r:id="rId25"/>
    <p:sldId id="413" r:id="rId26"/>
    <p:sldId id="400" r:id="rId27"/>
    <p:sldId id="401" r:id="rId28"/>
    <p:sldId id="403" r:id="rId29"/>
    <p:sldId id="414" r:id="rId30"/>
    <p:sldId id="406" r:id="rId31"/>
    <p:sldId id="394" r:id="rId32"/>
    <p:sldId id="395" r:id="rId33"/>
    <p:sldId id="272" r:id="rId34"/>
    <p:sldId id="410" r:id="rId35"/>
    <p:sldId id="262" r:id="rId36"/>
    <p:sldId id="275" r:id="rId37"/>
    <p:sldId id="373" r:id="rId38"/>
    <p:sldId id="374" r:id="rId39"/>
    <p:sldId id="381" r:id="rId40"/>
    <p:sldId id="407" r:id="rId41"/>
    <p:sldId id="276" r:id="rId42"/>
    <p:sldId id="412" r:id="rId43"/>
    <p:sldId id="385" r:id="rId44"/>
    <p:sldId id="265" r:id="rId45"/>
    <p:sldId id="408" r:id="rId46"/>
    <p:sldId id="386" r:id="rId47"/>
    <p:sldId id="387" r:id="rId48"/>
    <p:sldId id="388" r:id="rId49"/>
    <p:sldId id="391" r:id="rId50"/>
    <p:sldId id="409" r:id="rId51"/>
    <p:sldId id="264" r:id="rId52"/>
    <p:sldId id="375" r:id="rId53"/>
    <p:sldId id="392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7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2" cy="1518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07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21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29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364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43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251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58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2" cy="4420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2528" marR="0" lvl="0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5056" marR="0" lvl="1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7584" marR="0" lvl="2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0112" marR="0" lvl="3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640" marR="0" lvl="4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5168" marR="0" lvl="5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7696" marR="0" lvl="6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0224" marR="0" lvl="7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12752" marR="0" lvl="8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917310" y="6509742"/>
            <a:ext cx="345473" cy="2678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266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266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12-02-18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petereijgermans11/typescri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193726" y="178594"/>
            <a:ext cx="7804477" cy="1518117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193727" y="1696711"/>
            <a:ext cx="8345375" cy="4420195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Clone:</a:t>
            </a:r>
          </a:p>
          <a:p>
            <a:pPr algn="ctr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1"/>
                </a:solidFill>
                <a:hlinkClick r:id="rId3"/>
              </a:rPr>
              <a:t>github.com/petereijgermans11/typescript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https://</a:t>
            </a:r>
            <a:r>
              <a:rPr lang="en-US" b="1" dirty="0" err="1">
                <a:solidFill>
                  <a:schemeClr val="tx1"/>
                </a:solidFill>
              </a:rPr>
              <a:t>www.youtube.com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watch?v</a:t>
            </a:r>
            <a:r>
              <a:rPr lang="en-US" b="1" dirty="0">
                <a:solidFill>
                  <a:schemeClr val="tx1"/>
                </a:solidFill>
              </a:rPr>
              <a:t>=rAy_3SIqT-E&amp;t=2316s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4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35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/>
              <a:t>Java’s “Future” class</a:t>
            </a:r>
          </a:p>
          <a:p>
            <a:pPr indent="-389457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</a:t>
            </a:r>
            <a:r>
              <a:rPr lang="en-US" dirty="0" smtClean="0"/>
              <a:t>heft </a:t>
            </a:r>
            <a:r>
              <a:rPr lang="en-US" dirty="0" err="1" smtClean="0"/>
              <a:t>Ecma</a:t>
            </a:r>
            <a:r>
              <a:rPr lang="en-US" dirty="0" smtClean="0"/>
              <a:t> International </a:t>
            </a:r>
            <a:r>
              <a:rPr lang="en-US" dirty="0" err="1" smtClean="0"/>
              <a:t>gevraagd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  <a:p>
            <a:r>
              <a:rPr lang="en-US" dirty="0" err="1" smtClean="0"/>
              <a:t>Gestart</a:t>
            </a:r>
            <a:r>
              <a:rPr lang="en-US" dirty="0" smtClean="0"/>
              <a:t> in </a:t>
            </a:r>
            <a:r>
              <a:rPr lang="en-US" dirty="0"/>
              <a:t>1996, </a:t>
            </a:r>
            <a:r>
              <a:rPr lang="en-US" dirty="0" err="1" smtClean="0"/>
              <a:t>eerste</a:t>
            </a:r>
            <a:r>
              <a:rPr lang="en-US" dirty="0" smtClean="0"/>
              <a:t> release in </a:t>
            </a:r>
            <a:r>
              <a:rPr lang="en-US" dirty="0"/>
              <a:t>1997</a:t>
            </a:r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ECMAScript </a:t>
            </a:r>
            <a:r>
              <a:rPr lang="en-US" dirty="0"/>
              <a:t>was </a:t>
            </a:r>
            <a:r>
              <a:rPr lang="en-US" dirty="0" err="1" smtClean="0"/>
              <a:t>gebaseerd</a:t>
            </a:r>
            <a:r>
              <a:rPr lang="en-US" dirty="0" smtClean="0"/>
              <a:t> op JavaScript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implementaties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CMAScript</a:t>
            </a:r>
            <a:endParaRPr lang="en-US" dirty="0"/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</a:t>
            </a:r>
            <a:r>
              <a:rPr lang="nl-NL"/>
              <a:t>://</a:t>
            </a:r>
            <a:r>
              <a:rPr lang="nl-NL" smtClean="0"/>
              <a:t>github.com/EelcoMuller/TypeScriptWorkshop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smtClean="0"/>
              <a:t>heft block-level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err="1" smtClean="0"/>
              <a:t>heeft</a:t>
            </a:r>
            <a:r>
              <a:rPr lang="en-US" dirty="0" smtClean="0"/>
              <a:t>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1032</Words>
  <Application>Microsoft Macintosh PowerPoint</Application>
  <PresentationFormat>Widescreen</PresentationFormat>
  <Paragraphs>238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Helvetica Neue</vt:lpstr>
      <vt:lpstr>Kantoorthema</vt:lpstr>
      <vt:lpstr>TypeScript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 Presentation</vt:lpstr>
      <vt:lpstr>PowerPoint Presentation</vt:lpstr>
      <vt:lpstr>TypeScript</vt:lpstr>
      <vt:lpstr>PowerPoint Presentation</vt:lpstr>
      <vt:lpstr>PowerPoint Presentation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 Presentation</vt:lpstr>
      <vt:lpstr>PowerPoint Presentation</vt:lpstr>
      <vt:lpstr>PowerPoint Presentation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 Presentation</vt:lpstr>
      <vt:lpstr>Opdrachten</vt:lpstr>
    </vt:vector>
  </TitlesOfParts>
  <Company>Ordina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Eijgermans, Peter</cp:lastModifiedBy>
  <cp:revision>69</cp:revision>
  <dcterms:created xsi:type="dcterms:W3CDTF">2016-10-28T08:40:38Z</dcterms:created>
  <dcterms:modified xsi:type="dcterms:W3CDTF">2018-02-12T14:50:12Z</dcterms:modified>
</cp:coreProperties>
</file>