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9"/>
    <p:restoredTop sz="77936"/>
  </p:normalViewPr>
  <p:slideViewPr>
    <p:cSldViewPr snapToGrid="0" snapToObjects="1">
      <p:cViewPr varScale="1">
        <p:scale>
          <a:sx n="84" d="100"/>
          <a:sy n="84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declaring a variable and assigning the function 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declaring the body part of the function.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export compare to public in Java 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s6-features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-&gt;   instead of   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>
                <a:solidFill>
                  <a:schemeClr val="bg1"/>
                </a:solidFill>
              </a:rPr>
              <a:t>var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 smtClean="0">
                <a:solidFill>
                  <a:schemeClr val="bg1"/>
                </a:solidFill>
              </a:rPr>
              <a:t>var</a:t>
            </a:r>
            <a:r>
              <a:rPr lang="mr-IN" sz="2000" dirty="0" smtClean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o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{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]: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b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+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ar</a:t>
            </a:r>
            <a:r>
              <a:rPr lang="mr-IN" sz="2000" dirty="0">
                <a:solidFill>
                  <a:schemeClr val="bg1"/>
                </a:solidFill>
              </a:rPr>
              <a:t>']: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=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[1,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2,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3,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4,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5];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2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[3, 4, 5]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=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{</a:t>
            </a:r>
            <a:r>
              <a:rPr lang="mr-IN" sz="2400" dirty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:1,</a:t>
            </a:r>
            <a:r>
              <a:rPr lang="mr-IN" sz="2400" dirty="0">
                <a:solidFill>
                  <a:schemeClr val="bg1"/>
                </a:solidFill>
              </a:rPr>
              <a:t> b</a:t>
            </a:r>
            <a:r>
              <a:rPr lang="mr-IN" sz="2400" dirty="0">
                <a:solidFill>
                  <a:schemeClr val="bg1"/>
                </a:solidFill>
              </a:rPr>
              <a:t>:2});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2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lib/mathplusplus.js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"lib/math"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2.71828182846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B859D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someApp.js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exp, { pi as apple, e }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"./lib/mathplusplus"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"e^{π} = "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(apple))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 helps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Sets/Maps/Weak 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 regarding 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</a:t>
            </a:r>
            <a:r>
              <a:rPr lang="en-US" sz="2400" b="0" i="0" u="none" strike="noStrike" cap="none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</a:t>
            </a:r>
            <a:r>
              <a:rPr lang="en-US" smtClean="0"/>
              <a:t>ECMAScript 6</a:t>
            </a:r>
            <a:r>
              <a:rPr lang="en-US" sz="2400" b="0" i="0" u="none" strike="noStrike" cap="none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1199</Words>
  <Application>Microsoft Macintosh PowerPoint</Application>
  <PresentationFormat>On-screen Show (16:9)</PresentationFormat>
  <Paragraphs>240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And many many more things</vt:lpstr>
      <vt:lpstr>Homework regarding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Homework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33</cp:revision>
  <dcterms:modified xsi:type="dcterms:W3CDTF">2018-02-13T14:07:46Z</dcterms:modified>
</cp:coreProperties>
</file>