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9753600" cx="130048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1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955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0955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09550" lvl="2" marL="1231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09550" lvl="3" marL="1676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09550" lvl="4" marL="2120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63525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3525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3525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3525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63525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63525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63525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63525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63525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redux.js.org/" TargetMode="External"/><Relationship Id="rId4" Type="http://schemas.openxmlformats.org/officeDocument/2006/relationships/hyperlink" Target="https://egghead.io/series/getting-started-with-redux" TargetMode="External"/><Relationship Id="rId5" Type="http://schemas.openxmlformats.org/officeDocument/2006/relationships/hyperlink" Target="https://github.com/reactjs/react-redu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270000" y="5029200"/>
            <a:ext cx="10464900" cy="11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Week 4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062" y="2876021"/>
            <a:ext cx="7966675" cy="21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555450" y="3402900"/>
            <a:ext cx="78939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type: ADD_TODO,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text: 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'Build my first Redux app'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Actions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75" y="1939324"/>
            <a:ext cx="10468876" cy="70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Reducers: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52550" y="438545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specifies how the application's state changes in response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Pure function (!)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Example: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225700" y="2223825"/>
            <a:ext cx="10553400" cy="69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todoApp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(state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initialState, action)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(action.</a:t>
            </a:r>
            <a:r>
              <a:rPr lang="en-US" sz="300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ADD_TODO: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{todos: [...state.todos,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action.</a:t>
            </a:r>
            <a:r>
              <a:rPr lang="en-US" sz="3000">
                <a:solidFill>
                  <a:srgbClr val="CF6A4C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]}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state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Reducers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75" y="1939324"/>
            <a:ext cx="10468876" cy="70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Store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Brings Actions, Reducers together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Following responsibilities: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Holds application state;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Allows access to state via getState();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Allows state to be updated via dispatch(action);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03050" y="2413100"/>
            <a:ext cx="12198600" cy="59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createStore } from 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'redux'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todoApp from 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'./reducers'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addTodo } from 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'./actions'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store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createStore(todoApp)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store.subscribe(()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u="sng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300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(store.getState()))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store.dispatch(addTodo(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'Learn about actions'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State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75" y="1939324"/>
            <a:ext cx="10468876" cy="70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Connect to React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952500" y="2413100"/>
            <a:ext cx="11099700" cy="71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{connect} from </a:t>
            </a:r>
            <a:r>
              <a:rPr lang="en-US" sz="28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"react-redux"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@connect(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state </a:t>
            </a:r>
            <a:r>
              <a:rPr lang="en-US" sz="28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({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  todos: state.todos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TodoList </a:t>
            </a:r>
            <a:r>
              <a:rPr lang="en-US" sz="2800">
                <a:solidFill>
                  <a:srgbClr val="99CF50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Component {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render() {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2800">
                <a:solidFill>
                  <a:srgbClr val="AEAEAE"/>
                </a:solidFill>
                <a:latin typeface="Consolas"/>
                <a:ea typeface="Consolas"/>
                <a:cs typeface="Consolas"/>
                <a:sym typeface="Consolas"/>
              </a:rPr>
              <a:t>// this.props.dispatch(someAction());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8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28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800">
                <a:solidFill>
                  <a:srgbClr val="3E87E3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.props.todos}</a:t>
            </a:r>
            <a:r>
              <a:rPr lang="en-US" sz="28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-US" sz="28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Connect to React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52500" y="2413100"/>
            <a:ext cx="11099700" cy="71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{ Provider } from 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'react-redux'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let store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createStore(todoApp)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ReactDOM.render(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Provider store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{store}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App /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/Provider</a:t>
            </a:r>
            <a:r>
              <a:rPr lang="en-US" sz="3000">
                <a:solidFill>
                  <a:srgbClr val="E28964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000">
                <a:solidFill>
                  <a:srgbClr val="9B859D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3000">
                <a:solidFill>
                  <a:srgbClr val="DAD085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'todo-app'</a:t>
            </a: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2896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823600" y="2413100"/>
            <a:ext cx="7357500" cy="62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Redux is a predictable state container for JavaScript apps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Homework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the ./react/week</a:t>
            </a:r>
            <a:r>
              <a:rPr lang="en-US"/>
              <a:t>4</a:t>
            </a: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/README.md</a:t>
            </a:r>
          </a:p>
          <a:p>
            <a:pPr indent="-444500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instructions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 Conclude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70000" y="5029200"/>
            <a:ext cx="10464900" cy="113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52500" y="1270000"/>
            <a:ext cx="11099700" cy="7213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You should have an understanding about: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How/what/why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Able to use Redux in combination with React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3 principles, actions, state, store, the data flow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Additional information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http://redux.js.org/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https://egghead.io/series/getting-started-with-redux</a:t>
            </a:r>
            <a:r>
              <a:rPr lang="en-US"/>
              <a:t>   -&gt; Recommended to watch</a:t>
            </a:r>
          </a:p>
          <a:p>
            <a:pPr lv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https://github.com/reactjs/react-redux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Why?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Managing state in a Single page Javascript is hard and becomes quickly tedious with no clear overview what happens where.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12" y="1918487"/>
            <a:ext cx="9493375" cy="59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Why?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React provides a great way to create the view side of the application. Redux provides the model/controller part.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Three principles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Single source of truth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State is read-only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/>
              <a:t>Changes are made with pure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75" y="1939324"/>
            <a:ext cx="10468876" cy="70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87" y="2385287"/>
            <a:ext cx="11906723" cy="66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Actions: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52500" y="2590800"/>
            <a:ext cx="11099700" cy="2775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payloads of information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describes the fact that something happened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55450" y="5579075"/>
            <a:ext cx="78939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type: ADD_TODO,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  text: </a:t>
            </a:r>
            <a:r>
              <a:rPr lang="en-US" sz="3000">
                <a:solidFill>
                  <a:srgbClr val="65B042"/>
                </a:solidFill>
                <a:latin typeface="Consolas"/>
                <a:ea typeface="Consolas"/>
                <a:cs typeface="Consolas"/>
                <a:sym typeface="Consolas"/>
              </a:rPr>
              <a:t>'Build my first Redux app'</a:t>
            </a:r>
            <a:b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000">
                <a:solidFill>
                  <a:srgbClr val="F8F8F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