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1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10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11" r:id="rId52"/>
    <p:sldId id="304" r:id="rId53"/>
    <p:sldId id="305" r:id="rId54"/>
    <p:sldId id="306" r:id="rId55"/>
    <p:sldId id="307" r:id="rId56"/>
    <p:sldId id="308" r:id="rId57"/>
    <p:sldId id="309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1"/>
    <p:restoredTop sz="94673"/>
  </p:normalViewPr>
  <p:slideViewPr>
    <p:cSldViewPr snapToGrid="0" snapToObjects="1">
      <p:cViewPr varScale="1">
        <p:scale>
          <a:sx n="197" d="100"/>
          <a:sy n="197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50" b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ECMA = European Computer Manufacturers Association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vanilla Javascript kun je niet eens types declareren.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Identifier = variabelenaam.</a:t>
            </a: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null = NIL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undefined= niet geinitializeerd.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== Coercion: cast gelijk de datatypes.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===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Comparable with anonymous functions in Java</a:t>
            </a:r>
            <a:r>
              <a:rPr lang="en-US" dirty="0" smtClean="0"/>
              <a:t>. https://</a:t>
            </a:r>
            <a:r>
              <a:rPr lang="en-US" dirty="0" err="1" smtClean="0"/>
              <a:t>blog.kevinchisholm.com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-immediate-functions-basics/</a:t>
            </a:r>
            <a:endParaRPr lang="en-US" dirty="0"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-US/docs/Web/JavaScript/Reference/Operators/this</a:t>
            </a:r>
            <a:endParaRPr dirty="0"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Let op!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person.getName (geen typo: person.getName is een property en geef je een functie door aan var getName).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Functie object hebben hun eigen functies en waarvan: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apply, bind;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 (voeren de functie uit)</a:t>
            </a:r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4" Type="http://schemas.openxmlformats.org/officeDocument/2006/relationships/hyperlink" Target="https://learnxinyminutes.com/docs/javascri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language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1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Netscape asked Ecma International to create specification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Started in 1996, first release in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version of ECMAScript was based on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implementations are based on 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defines Core of the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 is maintained by W3C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Java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 - Differences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C-like syntax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 &amp; Date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Reserved keywords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naming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       -        Java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997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readable code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5302838" y="1366242"/>
            <a:ext cx="4439399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Compiled bytecode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not declared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Seldom casting from type A to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do not need to declare all variable/classes/methods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Variables, parameters, return type are not explicitly typed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declare if a method is private/public/protected/default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4294967295"/>
          </p:nvPr>
        </p:nvSpPr>
        <p:spPr>
          <a:xfrm>
            <a:off x="892968" y="2655465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Starting point: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MDN Web docs</a:t>
            </a:r>
          </a:p>
        </p:txBody>
      </p:sp>
    </p:spTree>
    <p:extLst>
      <p:ext uri="{BB962C8B-B14F-4D97-AF65-F5344CB8AC3E}">
        <p14:creationId xmlns:p14="http://schemas.microsoft.com/office/powerpoint/2010/main" val="159172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63" name="Shape 163"/>
          <p:cNvSpPr/>
          <p:nvPr/>
        </p:nvSpPr>
        <p:spPr>
          <a:xfrm>
            <a:off x="1928812" y="1580554"/>
            <a:ext cx="5147100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a, b, c;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pi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3.14159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t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basic knowledge of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Node installed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Git installed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“</a:t>
            </a:r>
            <a:r>
              <a:rPr lang="en-US" sz="52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used inside a function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outside a function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is omitted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Identifiers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start with either “$”, “_” or a letter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Subsequent letters can be “$”, “_”, letter, numbers</a:t>
            </a:r>
          </a:p>
        </p:txBody>
      </p:sp>
      <p:sp>
        <p:nvSpPr>
          <p:cNvPr id="176" name="Shape 176"/>
          <p:cNvSpPr/>
          <p:nvPr/>
        </p:nvSpPr>
        <p:spPr>
          <a:xfrm>
            <a:off x="2077024" y="3964781"/>
            <a:ext cx="3684000" cy="696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1abc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Invalid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“Primitive” value</a:t>
            </a:r>
            <a:r>
              <a:rPr lang="en-US" dirty="0"/>
              <a:t> types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(floating point)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values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&amp; false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  (=Not A Number)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“”   vs   ‘’</a:t>
            </a:r>
          </a:p>
        </p:txBody>
      </p:sp>
      <p:sp>
        <p:nvSpPr>
          <p:cNvPr id="194" name="Shape 194"/>
          <p:cNvSpPr/>
          <p:nvPr/>
        </p:nvSpPr>
        <p:spPr>
          <a:xfrm>
            <a:off x="407765" y="2859732"/>
            <a:ext cx="6030600" cy="294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/* yields the same as */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9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 smtClean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Conditionals</a:t>
            </a:r>
          </a:p>
        </p:txBody>
      </p:sp>
      <p:sp>
        <p:nvSpPr>
          <p:cNvPr id="200" name="Shape 200"/>
          <p:cNvSpPr/>
          <p:nvPr/>
        </p:nvSpPr>
        <p:spPr>
          <a:xfrm>
            <a:off x="604148" y="1942207"/>
            <a:ext cx="6222600" cy="1259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expression1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(expression2) {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expression2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none of the above conditions are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  Falsy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false, null, undefined, 0, ‘’, NaN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Everything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463326" y="1540371"/>
            <a:ext cx="4026000" cy="2062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  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vs ===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performs type coercion</a:t>
            </a:r>
          </a:p>
          <a:p>
            <a:pPr marL="571500" marR="0" lvl="2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tries to match types for comparison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=== does NOT perform type coercion</a:t>
            </a:r>
          </a:p>
          <a:p>
            <a:pPr marL="571500" marR="0" lvl="2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fail if type is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23" name="Shape 223"/>
          <p:cNvSpPr/>
          <p:nvPr/>
        </p:nvSpPr>
        <p:spPr>
          <a:xfrm>
            <a:off x="669724" y="1413125"/>
            <a:ext cx="6191699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</p:txBody>
      </p:sp>
      <p:sp>
        <p:nvSpPr>
          <p:cNvPr id="224" name="Shape 224"/>
          <p:cNvSpPr/>
          <p:nvPr/>
        </p:nvSpPr>
        <p:spPr>
          <a:xfrm>
            <a:off x="3030557" y="3683496"/>
            <a:ext cx="3082800" cy="629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use ===, !==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==, !=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ECMAScript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vs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the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20124" y="133950"/>
            <a:ext cx="81540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Infix operators</a:t>
            </a:r>
            <a:r>
              <a:rPr lang="en-US"/>
              <a:t> </a:t>
            </a: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as Java</a:t>
            </a:r>
          </a:p>
        </p:txBody>
      </p:sp>
      <p:sp>
        <p:nvSpPr>
          <p:cNvPr id="230" name="Shape 230"/>
          <p:cNvSpPr/>
          <p:nvPr/>
        </p:nvSpPr>
        <p:spPr>
          <a:xfrm>
            <a:off x="779000" y="1741300"/>
            <a:ext cx="4631700" cy="1660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3387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Iterators</a:t>
            </a:r>
          </a:p>
        </p:txBody>
      </p:sp>
      <p:sp>
        <p:nvSpPr>
          <p:cNvPr id="236" name="Shape 236"/>
          <p:cNvSpPr/>
          <p:nvPr/>
        </p:nvSpPr>
        <p:spPr>
          <a:xfrm>
            <a:off x="800525" y="1419825"/>
            <a:ext cx="6658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expression; update)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(variable 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E28964"/>
              </a:buClr>
              <a:buSzPct val="25000"/>
            </a:pPr>
            <a:r>
              <a:rPr lang="en-US" sz="260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(variable </a:t>
            </a:r>
            <a:r>
              <a:rPr lang="en-US" sz="260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object) { 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/>
              <a:t>let</a:t>
            </a:r>
            <a:r>
              <a:rPr lang="mr-IN" dirty="0"/>
              <a:t> </a:t>
            </a:r>
            <a:r>
              <a:rPr lang="mr-IN" dirty="0" err="1"/>
              <a:t>list</a:t>
            </a:r>
            <a:r>
              <a:rPr lang="mr-IN" dirty="0"/>
              <a:t> = [4, 5, 6</a:t>
            </a:r>
            <a:r>
              <a:rPr lang="mr-IN" dirty="0" smtClean="0"/>
              <a:t>];</a:t>
            </a:r>
            <a:endParaRPr lang="nl-NL" dirty="0" smtClean="0"/>
          </a:p>
          <a:p>
            <a:r>
              <a:rPr lang="mr-IN" dirty="0" smtClean="0"/>
              <a:t> </a:t>
            </a:r>
            <a:r>
              <a:rPr lang="mr-IN" dirty="0" err="1"/>
              <a:t>for</a:t>
            </a:r>
            <a:r>
              <a:rPr lang="mr-IN" dirty="0"/>
              <a:t> (</a:t>
            </a:r>
            <a:r>
              <a:rPr lang="mr-IN" dirty="0" err="1"/>
              <a:t>let</a:t>
            </a:r>
            <a:r>
              <a:rPr lang="mr-IN" dirty="0"/>
              <a:t> </a:t>
            </a:r>
            <a:r>
              <a:rPr lang="mr-IN" dirty="0" err="1"/>
              <a:t>i</a:t>
            </a:r>
            <a:r>
              <a:rPr lang="mr-IN" dirty="0"/>
              <a:t> </a:t>
            </a:r>
            <a:r>
              <a:rPr lang="mr-IN" dirty="0" err="1">
                <a:solidFill>
                  <a:srgbClr val="FFC000"/>
                </a:solidFill>
              </a:rPr>
              <a:t>in</a:t>
            </a:r>
            <a:r>
              <a:rPr lang="mr-IN" dirty="0"/>
              <a:t> </a:t>
            </a:r>
            <a:r>
              <a:rPr lang="mr-IN" dirty="0" err="1"/>
              <a:t>list</a:t>
            </a:r>
            <a:r>
              <a:rPr lang="mr-IN" dirty="0"/>
              <a:t>) { </a:t>
            </a:r>
            <a:r>
              <a:rPr lang="mr-IN" dirty="0" err="1" smtClean="0"/>
              <a:t>console.log</a:t>
            </a:r>
            <a:r>
              <a:rPr lang="mr-IN" dirty="0" smtClean="0"/>
              <a:t>(</a:t>
            </a:r>
            <a:r>
              <a:rPr lang="mr-IN" dirty="0" err="1" smtClean="0"/>
              <a:t>i</a:t>
            </a:r>
            <a:r>
              <a:rPr lang="mr-IN" dirty="0"/>
              <a:t>); </a:t>
            </a:r>
            <a:r>
              <a:rPr lang="mr-IN" dirty="0">
                <a:solidFill>
                  <a:srgbClr val="FFC000"/>
                </a:solidFill>
              </a:rPr>
              <a:t>// "0", "1", "2</a:t>
            </a:r>
            <a:r>
              <a:rPr lang="mr-IN" dirty="0" smtClean="0">
                <a:solidFill>
                  <a:srgbClr val="FFC000"/>
                </a:solidFill>
              </a:rPr>
              <a:t>" </a:t>
            </a:r>
            <a:r>
              <a:rPr lang="mr-IN" dirty="0"/>
              <a:t>} </a:t>
            </a:r>
            <a:endParaRPr lang="nl-NL" dirty="0" smtClean="0"/>
          </a:p>
          <a:p>
            <a:r>
              <a:rPr lang="mr-IN" dirty="0" err="1" smtClean="0"/>
              <a:t>for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/>
              <a:t>let</a:t>
            </a:r>
            <a:r>
              <a:rPr lang="mr-IN" dirty="0"/>
              <a:t> </a:t>
            </a:r>
            <a:r>
              <a:rPr lang="mr-IN" dirty="0" err="1"/>
              <a:t>i</a:t>
            </a:r>
            <a:r>
              <a:rPr lang="mr-IN" dirty="0"/>
              <a:t> </a:t>
            </a:r>
            <a:r>
              <a:rPr lang="mr-IN" dirty="0">
                <a:solidFill>
                  <a:srgbClr val="FFC000"/>
                </a:solidFill>
              </a:rPr>
              <a:t>of</a:t>
            </a:r>
            <a:r>
              <a:rPr lang="mr-IN" dirty="0"/>
              <a:t> </a:t>
            </a:r>
            <a:r>
              <a:rPr lang="mr-IN" dirty="0" err="1"/>
              <a:t>list</a:t>
            </a:r>
            <a:r>
              <a:rPr lang="mr-IN" dirty="0"/>
              <a:t>) { </a:t>
            </a:r>
            <a:r>
              <a:rPr lang="mr-IN" dirty="0" err="1"/>
              <a:t>console.log</a:t>
            </a:r>
            <a:r>
              <a:rPr lang="mr-IN" dirty="0"/>
              <a:t>(</a:t>
            </a:r>
            <a:r>
              <a:rPr lang="mr-IN" dirty="0" err="1"/>
              <a:t>i</a:t>
            </a:r>
            <a:r>
              <a:rPr lang="mr-IN" dirty="0"/>
              <a:t>); </a:t>
            </a:r>
            <a:r>
              <a:rPr lang="mr-IN" dirty="0">
                <a:solidFill>
                  <a:srgbClr val="FFC000"/>
                </a:solidFill>
              </a:rPr>
              <a:t>// "4", "5", "6" </a:t>
            </a:r>
            <a:r>
              <a:rPr lang="mr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94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has block-level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has function-level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assigned in a function are not visible outside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variable defined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 function is visible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within the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53" name="Shape 253"/>
          <p:cNvSpPr/>
          <p:nvPr/>
        </p:nvSpPr>
        <p:spPr>
          <a:xfrm>
            <a:off x="565574" y="1701100"/>
            <a:ext cx="4884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64" name="Shape 264"/>
          <p:cNvSpPr/>
          <p:nvPr/>
        </p:nvSpPr>
        <p:spPr>
          <a:xfrm>
            <a:off x="1070546" y="1821650"/>
            <a:ext cx="7530300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x =&gt; 'Heineken'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70" name="Shape 270"/>
          <p:cNvSpPr/>
          <p:nvPr/>
        </p:nvSpPr>
        <p:spPr>
          <a:xfrm>
            <a:off x="775971" y="1460000"/>
            <a:ext cx="76983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'Palm'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6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undefined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4 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604" y="2841630"/>
            <a:ext cx="1736700" cy="12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  <p:sp>
        <p:nvSpPr>
          <p:cNvPr id="281" name="Shape 281"/>
          <p:cNvSpPr/>
          <p:nvPr/>
        </p:nvSpPr>
        <p:spPr>
          <a:xfrm>
            <a:off x="1291199" y="1902025"/>
            <a:ext cx="6402900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car.make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car.model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car.year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Array 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Dictionary</a:t>
            </a:r>
          </a:p>
        </p:txBody>
      </p:sp>
      <p:sp>
        <p:nvSpPr>
          <p:cNvPr id="287" name="Shape 287"/>
          <p:cNvSpPr/>
          <p:nvPr/>
        </p:nvSpPr>
        <p:spPr>
          <a:xfrm>
            <a:off x="1978831" y="1902023"/>
            <a:ext cx="4804589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'make'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'model'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'year'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3" name="Shape 293"/>
          <p:cNvSpPr/>
          <p:nvPr/>
        </p:nvSpPr>
        <p:spPr>
          <a:xfrm>
            <a:off x="2666174" y="1741288"/>
            <a:ext cx="3429826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make: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model: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year: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Object Notation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Published in 2001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Nowadays a language independent data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parsing use: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'{..}'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jsonString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JSON.stringify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({..});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 is evil: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‘{..}’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JSON</a:t>
            </a:r>
          </a:p>
        </p:txBody>
      </p:sp>
      <p:sp>
        <p:nvSpPr>
          <p:cNvPr id="311" name="Shape 311"/>
          <p:cNvSpPr/>
          <p:nvPr/>
        </p:nvSpPr>
        <p:spPr>
          <a:xfrm>
            <a:off x="2273406" y="1580554"/>
            <a:ext cx="4970458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property: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something: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'say what'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'allowed'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are first class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created on their own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assigned to a variable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can be returned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 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be stored in objects or arrays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(){}}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[]; </a:t>
            </a:r>
            <a:endParaRPr lang="en-US" sz="26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rgbClr val="99CF50"/>
              </a:buClr>
              <a:buSzPct val="25000"/>
              <a:buNone/>
            </a:pPr>
            <a:r>
              <a:rPr lang="en-US" sz="260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600" b="0" i="0" u="none" strike="noStrike" cap="none" dirty="0" smtClea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functions</a:t>
            </a:r>
          </a:p>
        </p:txBody>
      </p:sp>
      <p:sp>
        <p:nvSpPr>
          <p:cNvPr id="334" name="Shape 334"/>
          <p:cNvSpPr/>
          <p:nvPr/>
        </p:nvSpPr>
        <p:spPr>
          <a:xfrm>
            <a:off x="2199780" y="2725775"/>
            <a:ext cx="4894200" cy="455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 })()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Cross-platform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Scripting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Depends on browser or Node to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refer to the object it was defined on, but to the object upon which it was invoked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MDN: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https</a:t>
            </a:r>
            <a:r>
              <a:rPr lang="en-US" dirty="0"/>
              <a:t>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-US/docs/Web/JavaScript/Reference/Operators/this</a:t>
            </a:r>
          </a:p>
        </p:txBody>
      </p:sp>
    </p:spTree>
    <p:extLst>
      <p:ext uri="{BB962C8B-B14F-4D97-AF65-F5344CB8AC3E}">
        <p14:creationId xmlns:p14="http://schemas.microsoft.com/office/powerpoint/2010/main" val="414143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46" name="Shape 346"/>
          <p:cNvSpPr/>
          <p:nvPr/>
        </p:nvSpPr>
        <p:spPr>
          <a:xfrm>
            <a:off x="837999" y="1582675"/>
            <a:ext cx="6732900" cy="2946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err="1" smtClean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person.getName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'bar'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52" name="Shape 352"/>
          <p:cNvSpPr/>
          <p:nvPr/>
        </p:nvSpPr>
        <p:spPr>
          <a:xfrm>
            <a:off x="1193300" y="1714500"/>
            <a:ext cx="6536399" cy="2625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name: ‘bar’,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getName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person.getName;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getName(); 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2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5715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 of JavaScript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 constructs : variables, functions, arrays, iterators, objects, json, conditionals, truthy/falsy, scope, this, type coercion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file in the folder ./javascript/src/index.html in your browser and in your IDE of choice. Follow the TODO’s.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information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too advanced,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http://www.w3schools.com/js/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 easy,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https://learnxinyminutes.com/docs/javascript/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Client-side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can be executed by browsers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/>
              <a:t>The b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rowser </a:t>
            </a:r>
            <a:r>
              <a:rPr lang="en-US"/>
              <a:t>extends Javascript to: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Manipulate DOM (Data Object Model)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services from the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Server-side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Executed by Node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with objects to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IO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76882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by Netscape / 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Brendan Eich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1995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September - LiveScript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December - JavaScript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571" y="1466701"/>
            <a:ext cx="5536500" cy="26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1269</Words>
  <Application>Microsoft Macintosh PowerPoint</Application>
  <PresentationFormat>On-screen Show (16:9)</PresentationFormat>
  <Paragraphs>280</Paragraphs>
  <Slides>57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Consolas</vt:lpstr>
      <vt:lpstr>Helvetica Neue</vt:lpstr>
      <vt:lpstr>Arial</vt:lpstr>
      <vt:lpstr>Black</vt:lpstr>
      <vt:lpstr>JavaScript - language</vt:lpstr>
      <vt:lpstr>Requirements</vt:lpstr>
      <vt:lpstr>Overview</vt:lpstr>
      <vt:lpstr>JavaScript</vt:lpstr>
      <vt:lpstr>JavaScript</vt:lpstr>
      <vt:lpstr>Client-side</vt:lpstr>
      <vt:lpstr>Server-side</vt:lpstr>
      <vt:lpstr>History</vt:lpstr>
      <vt:lpstr>ECMAScript</vt:lpstr>
      <vt:lpstr>ECMAScript</vt:lpstr>
      <vt:lpstr>ECMAScript</vt:lpstr>
      <vt:lpstr>JavaScript - Java</vt:lpstr>
      <vt:lpstr>Similarities</vt:lpstr>
      <vt:lpstr>Differences JavaScript        -        Java</vt:lpstr>
      <vt:lpstr>Dynamic typing</vt:lpstr>
      <vt:lpstr>Free form</vt:lpstr>
      <vt:lpstr>JavaScript</vt:lpstr>
      <vt:lpstr>Starting point:</vt:lpstr>
      <vt:lpstr>Variables</vt:lpstr>
      <vt:lpstr>Use of “var”</vt:lpstr>
      <vt:lpstr>Identifiers</vt:lpstr>
      <vt:lpstr>Types</vt:lpstr>
      <vt:lpstr>Built-in values</vt:lpstr>
      <vt:lpstr>“”   vs   ‘’</vt:lpstr>
      <vt:lpstr>Conditionals</vt:lpstr>
      <vt:lpstr>Truthy   Falsy</vt:lpstr>
      <vt:lpstr>PowerPoint Presentation</vt:lpstr>
      <vt:lpstr>== vs ===</vt:lpstr>
      <vt:lpstr>Example</vt:lpstr>
      <vt:lpstr>Infix operators same as Java</vt:lpstr>
      <vt:lpstr>Iterators</vt:lpstr>
      <vt:lpstr>PowerPoint Presentation</vt:lpstr>
      <vt:lpstr>Scope</vt:lpstr>
      <vt:lpstr>Scope</vt:lpstr>
      <vt:lpstr>Example</vt:lpstr>
      <vt:lpstr>Arrays</vt:lpstr>
      <vt:lpstr>Arrays</vt:lpstr>
      <vt:lpstr>Arrays</vt:lpstr>
      <vt:lpstr>Objects</vt:lpstr>
      <vt:lpstr>Objects</vt:lpstr>
      <vt:lpstr>Associative Array / Dictionary</vt:lpstr>
      <vt:lpstr>JSON</vt:lpstr>
      <vt:lpstr>JSON</vt:lpstr>
      <vt:lpstr>JSON</vt:lpstr>
      <vt:lpstr>Valid JSON</vt:lpstr>
      <vt:lpstr>Functions</vt:lpstr>
      <vt:lpstr>Functions</vt:lpstr>
      <vt:lpstr>Functions</vt:lpstr>
      <vt:lpstr>Immediate functions</vt:lpstr>
      <vt:lpstr>this</vt:lpstr>
      <vt:lpstr>this</vt:lpstr>
      <vt:lpstr>Example</vt:lpstr>
      <vt:lpstr>Example</vt:lpstr>
      <vt:lpstr>To Conclude</vt:lpstr>
      <vt:lpstr>PowerPoint Presentation</vt:lpstr>
      <vt:lpstr>Homework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language</dc:title>
  <cp:lastModifiedBy>Eijgermans, Peter</cp:lastModifiedBy>
  <cp:revision>24</cp:revision>
  <dcterms:modified xsi:type="dcterms:W3CDTF">2018-07-04T20:27:34Z</dcterms:modified>
</cp:coreProperties>
</file>