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8" r:id="rId15"/>
    <p:sldId id="29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300" r:id="rId33"/>
    <p:sldId id="299" r:id="rId34"/>
    <p:sldId id="286" r:id="rId35"/>
    <p:sldId id="287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5"/>
    <p:restoredTop sz="72015"/>
  </p:normalViewPr>
  <p:slideViewPr>
    <p:cSldViewPr snapToGrid="0" snapToObjects="1">
      <p:cViewPr varScale="1">
        <p:scale>
          <a:sx n="81" d="100"/>
          <a:sy n="81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codeburst.io</a:t>
            </a:r>
            <a:r>
              <a:rPr lang="en-US" dirty="0" smtClean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‘</a:t>
            </a:r>
            <a:r>
              <a:rPr lang="nl-NL" dirty="0" err="1" smtClean="0"/>
              <a:t>const</a:t>
            </a:r>
            <a:r>
              <a:rPr lang="nl-NL" dirty="0" smtClean="0"/>
              <a:t>’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level </a:t>
            </a:r>
            <a:r>
              <a:rPr lang="nl-NL" dirty="0" err="1" smtClean="0"/>
              <a:t>deep</a:t>
            </a:r>
            <a:r>
              <a:rPr lang="nl-NL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nl-NL" dirty="0" smtClean="0"/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Object.freeze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nl-NL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nl-NL" b="1" dirty="0" err="1" smtClean="0">
                <a:effectLst/>
              </a:rPr>
              <a:t>Object.freeze</a:t>
            </a:r>
            <a:r>
              <a:rPr lang="nl-NL" b="1" dirty="0" smtClean="0">
                <a:effectLst/>
              </a:rPr>
              <a:t>()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freezes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object: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their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enumerability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also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prototype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 The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passed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a variable and assigning the function (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It just says the variable is actually a function.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the body part of the function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MDN: The 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destructuring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assignment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syntax is a JavaScript expression that makes it possible to extract data from arrays or objects into distinct variables.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export compare to </a:t>
            </a:r>
            <a:r>
              <a:rPr lang="en-US" dirty="0" smtClean="0"/>
              <a:t>public </a:t>
            </a:r>
            <a:r>
              <a:rPr lang="en-US" dirty="0"/>
              <a:t>in Java 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http://2ality.com/2014/09/es6-modules-final.html</a:t>
            </a:r>
            <a:endParaRPr lang="en-US" dirty="0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2C99B02-DBAA-4F03-954B-2F74ED1216A4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72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5F65C51-E4BF-4FAD-97FA-C994B8CE38B5}" type="datetimeFigureOut">
              <a:rPr lang="nl-NL" smtClean="0"/>
              <a:t>08-07-18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es6-features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node/browser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300" b="0" i="1" u="none" strike="noStrike" cap="none" dirty="0" smtClean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</a:t>
            </a:r>
            <a:r>
              <a:rPr lang="en-US" sz="2400" dirty="0" smtClean="0">
                <a:solidFill>
                  <a:srgbClr val="92D050"/>
                </a:solidFill>
              </a:rPr>
              <a:t>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newOne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var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smtClean="0">
                <a:solidFill>
                  <a:srgbClr val="FFFF00"/>
                </a:solidFill>
              </a:rPr>
              <a:t>=&gt; </a:t>
            </a:r>
            <a:r>
              <a:rPr lang="en-US" sz="2400" dirty="0">
                <a:solidFill>
                  <a:srgbClr val="FFFF00"/>
                </a:solidFill>
              </a:rPr>
              <a:t>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instead of  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sym typeface="Helvetica Neue"/>
              </a:rPr>
              <a:t>/Rest 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sym typeface="Helvetica Neue"/>
              </a:rPr>
              <a:t>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2144110" y="1497723"/>
            <a:ext cx="5960444" cy="283779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1"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19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Computed property names</a:t>
            </a:r>
            <a:endParaRPr lang="en-US" sz="1900" b="0" i="1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et </a:t>
            </a:r>
            <a:r>
              <a:rPr lang="mr-IN" sz="2000" dirty="0" err="1" smtClean="0">
                <a:solidFill>
                  <a:srgbClr val="00B050"/>
                </a:solidFill>
              </a:rPr>
              <a:t>prop</a:t>
            </a:r>
            <a:r>
              <a:rPr lang="nl-NL" sz="2000" dirty="0" err="1" smtClean="0">
                <a:solidFill>
                  <a:srgbClr val="00B050"/>
                </a:solidFill>
              </a:rPr>
              <a:t>erty</a:t>
            </a:r>
            <a:r>
              <a:rPr lang="mr-IN" sz="2000" dirty="0" smtClean="0">
                <a:solidFill>
                  <a:srgbClr val="00B050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 '</a:t>
            </a:r>
            <a:r>
              <a:rPr lang="mr-IN" sz="2000" dirty="0" err="1">
                <a:solidFill>
                  <a:schemeClr val="bg1"/>
                </a:solidFill>
              </a:rPr>
              <a:t>foo</a:t>
            </a:r>
            <a:r>
              <a:rPr lang="mr-IN" sz="2000" dirty="0">
                <a:solidFill>
                  <a:schemeClr val="bg1"/>
                </a:solidFill>
              </a:rPr>
              <a:t>';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l</a:t>
            </a:r>
            <a:r>
              <a:rPr lang="nl-NL" sz="2000" dirty="0" smtClean="0">
                <a:solidFill>
                  <a:schemeClr val="bg1"/>
                </a:solidFill>
              </a:rPr>
              <a:t>et </a:t>
            </a:r>
            <a:r>
              <a:rPr lang="mr-IN" sz="2000" dirty="0" err="1" smtClean="0">
                <a:solidFill>
                  <a:srgbClr val="FFFF00"/>
                </a:solidFill>
              </a:rPr>
              <a:t>o</a:t>
            </a:r>
            <a:r>
              <a:rPr lang="nl-NL" sz="2000" dirty="0" err="1" smtClean="0">
                <a:solidFill>
                  <a:srgbClr val="FFFF00"/>
                </a:solidFill>
              </a:rPr>
              <a:t>bj</a:t>
            </a:r>
            <a:r>
              <a:rPr lang="mr-IN" sz="2000" dirty="0" smtClean="0">
                <a:solidFill>
                  <a:srgbClr val="FFFF00"/>
                </a:solidFill>
              </a:rPr>
              <a:t> </a:t>
            </a:r>
            <a:r>
              <a:rPr lang="mr-IN" sz="2000" dirty="0" smtClean="0">
                <a:solidFill>
                  <a:schemeClr val="bg1"/>
                </a:solidFill>
              </a:rPr>
              <a:t>= </a:t>
            </a:r>
            <a:r>
              <a:rPr lang="mr-IN" sz="2000" dirty="0">
                <a:solidFill>
                  <a:schemeClr val="bg1"/>
                </a:solidFill>
              </a:rPr>
              <a:t>{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 smtClean="0">
                <a:solidFill>
                  <a:schemeClr val="bg1"/>
                </a:solidFill>
              </a:rPr>
              <a:t> 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 err="1" smtClean="0">
                <a:solidFill>
                  <a:srgbClr val="00B050"/>
                </a:solidFill>
              </a:rPr>
              <a:t>prop</a:t>
            </a:r>
            <a:r>
              <a:rPr lang="nl-NL" sz="2000" dirty="0" err="1" smtClean="0">
                <a:solidFill>
                  <a:srgbClr val="00B050"/>
                </a:solidFill>
              </a:rPr>
              <a:t>erty</a:t>
            </a:r>
            <a:r>
              <a:rPr lang="mr-IN" sz="2000" dirty="0" smtClean="0">
                <a:solidFill>
                  <a:schemeClr val="bg1"/>
                </a:solidFill>
              </a:rPr>
              <a:t>]: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hey</a:t>
            </a:r>
            <a:r>
              <a:rPr lang="mr-IN" sz="2000" dirty="0">
                <a:solidFill>
                  <a:schemeClr val="bg1"/>
                </a:solidFill>
              </a:rPr>
              <a:t>',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smtClean="0">
                <a:solidFill>
                  <a:schemeClr val="bg1"/>
                </a:solidFill>
              </a:rPr>
              <a:t>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>
                <a:solidFill>
                  <a:srgbClr val="FFC000"/>
                </a:solidFill>
              </a:rPr>
              <a:t>'</a:t>
            </a:r>
            <a:r>
              <a:rPr lang="mr-IN" sz="2000" dirty="0" err="1">
                <a:solidFill>
                  <a:srgbClr val="FFC000"/>
                </a:solidFill>
              </a:rPr>
              <a:t>b</a:t>
            </a:r>
            <a:r>
              <a:rPr lang="mr-IN" sz="2000" dirty="0">
                <a:solidFill>
                  <a:srgbClr val="FFC000"/>
                </a:solidFill>
              </a:rPr>
              <a:t>' + '</a:t>
            </a:r>
            <a:r>
              <a:rPr lang="mr-IN" sz="2000" dirty="0" err="1">
                <a:solidFill>
                  <a:srgbClr val="FFC000"/>
                </a:solidFill>
              </a:rPr>
              <a:t>ar</a:t>
            </a:r>
            <a:r>
              <a:rPr lang="mr-IN" sz="2000" dirty="0">
                <a:solidFill>
                  <a:srgbClr val="FFC000"/>
                </a:solidFill>
              </a:rPr>
              <a:t>'</a:t>
            </a:r>
            <a:r>
              <a:rPr lang="mr-IN" sz="2000" dirty="0">
                <a:solidFill>
                  <a:schemeClr val="bg1"/>
                </a:solidFill>
              </a:rPr>
              <a:t>]: '</a:t>
            </a:r>
            <a:r>
              <a:rPr lang="mr-IN" sz="2000" dirty="0" err="1">
                <a:solidFill>
                  <a:schemeClr val="bg1"/>
                </a:solidFill>
              </a:rPr>
              <a:t>there</a:t>
            </a:r>
            <a:r>
              <a:rPr lang="mr-IN" sz="2000" dirty="0">
                <a:solidFill>
                  <a:schemeClr val="bg1"/>
                </a:solidFill>
              </a:rPr>
              <a:t>'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mr-IN" sz="2000" dirty="0" smtClean="0">
                <a:solidFill>
                  <a:schemeClr val="bg1"/>
                </a:solidFill>
              </a:rPr>
              <a:t>};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sz="19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1" y="1560462"/>
            <a:ext cx="7088783" cy="315342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smtClean="0">
                <a:solidFill>
                  <a:schemeClr val="bg1"/>
                </a:solidFill>
              </a:rPr>
              <a:t>[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, ...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] = [1, 2, 3, 4, 5];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2</a:t>
            </a:r>
            <a:r>
              <a:rPr lang="mr-IN" sz="2400" i="1" dirty="0">
                <a:solidFill>
                  <a:schemeClr val="bg1"/>
                </a:solidFill>
              </a:rPr>
              <a:t> </a:t>
            </a:r>
            <a:endParaRPr lang="nl-NL" sz="2400" i="1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400" dirty="0" smtClean="0">
                <a:solidFill>
                  <a:schemeClr val="bg1"/>
                </a:solidFill>
              </a:rPr>
              <a:t>c</a:t>
            </a:r>
            <a:r>
              <a:rPr lang="mr-IN" sz="2400" dirty="0" err="1" smtClean="0">
                <a:solidFill>
                  <a:schemeClr val="bg1"/>
                </a:solidFill>
              </a:rPr>
              <a:t>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[3, 4, 5] </a:t>
            </a:r>
            <a:endParaRPr lang="nl-NL" sz="2400" i="1" dirty="0" smtClean="0">
              <a:solidFill>
                <a:srgbClr val="FFFF00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({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} = {a:1, b:2});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2</a:t>
            </a:r>
            <a:endParaRPr lang="en-US" sz="2300" b="0" i="1" u="none" strike="noStrike" cap="none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AEAEAE"/>
              </a:buClr>
              <a:buSzPct val="25000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lib.js</a:t>
            </a:r>
            <a:r>
              <a:rPr lang="en-US" sz="2400" dirty="0">
                <a:solidFill>
                  <a:schemeClr val="bg1"/>
                </a:solidFill>
              </a:rPr>
              <a:t> ------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b="1" dirty="0" err="1">
                <a:solidFill>
                  <a:schemeClr val="bg1"/>
                </a:solidFill>
              </a:rPr>
              <a:t>Math</a:t>
            </a:r>
            <a:r>
              <a:rPr lang="en-US" sz="2400" dirty="0" err="1">
                <a:solidFill>
                  <a:schemeClr val="bg1"/>
                </a:solidFill>
              </a:rPr>
              <a:t>.sqrt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rgbClr val="FFFF00"/>
                </a:solidFill>
              </a:rPr>
              <a:t>export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square</a:t>
            </a:r>
            <a:r>
              <a:rPr lang="en-US" sz="2400" dirty="0">
                <a:solidFill>
                  <a:schemeClr val="bg1"/>
                </a:solidFill>
              </a:rPr>
              <a:t>(x)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x * x;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rgbClr val="FFFF00"/>
                </a:solidFill>
              </a:rPr>
              <a:t>export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(x, y)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(square(x) + square(y));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main.js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------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import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{ square, </a:t>
            </a:r>
            <a:r>
              <a:rPr lang="en-US" sz="2400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 } 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bg1"/>
                </a:solidFill>
              </a:rPr>
              <a:t> 'lib';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smtClean="0">
                <a:solidFill>
                  <a:srgbClr val="C00000"/>
                </a:solidFill>
              </a:rPr>
              <a:t>square</a:t>
            </a:r>
            <a:r>
              <a:rPr lang="en-US" sz="2400" dirty="0" smtClean="0">
                <a:solidFill>
                  <a:schemeClr val="bg1"/>
                </a:solidFill>
              </a:rPr>
              <a:t>(11</a:t>
            </a:r>
            <a:r>
              <a:rPr lang="en-US" sz="2400" dirty="0">
                <a:solidFill>
                  <a:schemeClr val="bg1"/>
                </a:solidFill>
              </a:rPr>
              <a:t>)); // 121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diag</a:t>
            </a:r>
            <a:r>
              <a:rPr lang="en-US" sz="2400" dirty="0" smtClean="0">
                <a:solidFill>
                  <a:schemeClr val="bg1"/>
                </a:solidFill>
              </a:rPr>
              <a:t>(4</a:t>
            </a:r>
            <a:r>
              <a:rPr lang="en-US" sz="2400" dirty="0">
                <a:solidFill>
                  <a:schemeClr val="bg1"/>
                </a:solidFill>
              </a:rPr>
              <a:t>, 3)); // 5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helps </a:t>
            </a:r>
            <a:endParaRPr lang="en-US" sz="2400" b="0" i="0" u="none" strike="noStrike" cap="none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3" indent="-279400"/>
            <a:r>
              <a:rPr lang="en-US" dirty="0"/>
              <a:t>http://2ality.com/2014/09/es6-modules-final.html</a:t>
            </a: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newMap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>
                <a:solidFill>
                  <a:srgbClr val="C00000"/>
                </a:solidFill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>( 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('name', 'John'); 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('id', 2345796);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('interest', ['</a:t>
            </a:r>
            <a:r>
              <a:rPr lang="en-US" dirty="0" err="1"/>
              <a:t>js</a:t>
            </a:r>
            <a:r>
              <a:rPr lang="en-US" dirty="0"/>
              <a:t>', 'ruby', 'python</a:t>
            </a:r>
            <a:r>
              <a:rPr lang="en-US" dirty="0" smtClean="0"/>
              <a:t>']);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</a:t>
            </a:r>
            <a:r>
              <a:rPr lang="en-US" dirty="0" err="1" smtClean="0">
                <a:solidFill>
                  <a:srgbClr val="FFC000"/>
                </a:solidFill>
              </a:rPr>
              <a:t>ewMap.get</a:t>
            </a:r>
            <a:r>
              <a:rPr lang="en-US" dirty="0">
                <a:solidFill>
                  <a:srgbClr val="FFC000"/>
                </a:solidFill>
              </a:rPr>
              <a:t>('name'); </a:t>
            </a:r>
            <a:r>
              <a:rPr lang="en-US" dirty="0">
                <a:solidFill>
                  <a:srgbClr val="FFFF00"/>
                </a:solidFill>
              </a:rPr>
              <a:t>// John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('id'); </a:t>
            </a:r>
            <a:r>
              <a:rPr lang="en-US" dirty="0">
                <a:solidFill>
                  <a:srgbClr val="FFFF00"/>
                </a:solidFill>
              </a:rPr>
              <a:t>// 2345796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('interest'); </a:t>
            </a:r>
            <a:r>
              <a:rPr lang="en-US" dirty="0">
                <a:solidFill>
                  <a:srgbClr val="FFFF00"/>
                </a:solidFill>
              </a:rPr>
              <a:t>// ['</a:t>
            </a:r>
            <a:r>
              <a:rPr lang="en-US" dirty="0" err="1">
                <a:solidFill>
                  <a:srgbClr val="FFFF00"/>
                </a:solidFill>
              </a:rPr>
              <a:t>js</a:t>
            </a:r>
            <a:r>
              <a:rPr lang="en-US" dirty="0">
                <a:solidFill>
                  <a:srgbClr val="FFFF00"/>
                </a:solidFill>
              </a:rPr>
              <a:t>', 'ruby', 'python']</a:t>
            </a:r>
          </a:p>
        </p:txBody>
      </p:sp>
    </p:spTree>
    <p:extLst>
      <p:ext uri="{BB962C8B-B14F-4D97-AF65-F5344CB8AC3E}">
        <p14:creationId xmlns:p14="http://schemas.microsoft.com/office/powerpoint/2010/main" val="12986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set </a:t>
            </a:r>
            <a:r>
              <a:rPr lang="en-US" dirty="0"/>
              <a:t>= new </a:t>
            </a:r>
            <a:r>
              <a:rPr lang="en-US" dirty="0" smtClean="0">
                <a:solidFill>
                  <a:srgbClr val="C00000"/>
                </a:solidFill>
              </a:rPr>
              <a:t>Set( 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/>
              <a:t>('name', 'John');</a:t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/>
              <a:t>('name', 'Andy');</a:t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 smtClean="0"/>
              <a:t>(1</a:t>
            </a:r>
            <a:r>
              <a:rPr lang="en-US" dirty="0"/>
              <a:t>, 'number one');</a:t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 smtClean="0"/>
              <a:t>(</a:t>
            </a:r>
            <a:r>
              <a:rPr lang="en-US" dirty="0" err="1" smtClean="0"/>
              <a:t>NaN</a:t>
            </a:r>
            <a:r>
              <a:rPr lang="en-US" dirty="0"/>
              <a:t>, 'No value</a:t>
            </a:r>
            <a:r>
              <a:rPr lang="en-US" dirty="0" smtClean="0"/>
              <a:t>');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set.get</a:t>
            </a:r>
            <a:r>
              <a:rPr lang="en-US" dirty="0">
                <a:solidFill>
                  <a:srgbClr val="FFC000"/>
                </a:solidFill>
              </a:rPr>
              <a:t>('name');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// Andy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</a:rPr>
              <a:t>Note John is replaced by Andy.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FFC000"/>
                </a:solidFill>
              </a:rPr>
              <a:t>set.get</a:t>
            </a:r>
            <a:r>
              <a:rPr lang="en-US" dirty="0" smtClean="0">
                <a:solidFill>
                  <a:srgbClr val="FFC000"/>
                </a:solidFill>
              </a:rPr>
              <a:t>(1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number one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set.get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NaN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No value</a:t>
            </a:r>
          </a:p>
        </p:txBody>
      </p:sp>
    </p:spTree>
    <p:extLst>
      <p:ext uri="{BB962C8B-B14F-4D97-AF65-F5344CB8AC3E}">
        <p14:creationId xmlns:p14="http://schemas.microsoft.com/office/powerpoint/2010/main" val="10665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dirty="0" err="1" smtClean="0"/>
              <a:t>Opdracht</a:t>
            </a:r>
            <a:r>
              <a:rPr lang="en-US" sz="48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dirty="0" smtClean="0"/>
              <a:t>: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292100">
              <a:spcBef>
                <a:spcPts val="0"/>
              </a:spcBef>
            </a:pPr>
            <a:r>
              <a:rPr lang="en-US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 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  <a:p>
            <a:pPr lvl="1" indent="-279400"/>
            <a:r>
              <a:rPr lang="en-US" dirty="0" smtClean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C000"/>
                </a:solidFill>
              </a:rPr>
              <a:t>ES6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en-US" dirty="0"/>
              <a:t>superset of </a:t>
            </a:r>
            <a:r>
              <a:rPr lang="en-US" dirty="0" smtClean="0"/>
              <a:t>ES5 </a:t>
            </a:r>
            <a:endParaRPr lang="en-US" dirty="0"/>
          </a:p>
          <a:p>
            <a:r>
              <a:rPr lang="nl-NL" dirty="0" err="1" smtClean="0"/>
              <a:t>Transpile</a:t>
            </a:r>
            <a:r>
              <a:rPr lang="nl-NL" dirty="0" smtClean="0"/>
              <a:t> ES6 </a:t>
            </a:r>
            <a:r>
              <a:rPr lang="nl-NL" dirty="0" err="1" smtClean="0"/>
              <a:t>to</a:t>
            </a:r>
            <a:r>
              <a:rPr lang="nl-NL" dirty="0" smtClean="0"/>
              <a:t> ES5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39" y="997564"/>
            <a:ext cx="3118733" cy="34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 Support</a:t>
            </a:r>
            <a:endParaRPr lang="en-US" sz="5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679172" y="1366242"/>
            <a:ext cx="6966064" cy="155983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2637365"/>
            <a:ext cx="3724101" cy="2086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1146</Words>
  <Application>Microsoft Macintosh PowerPoint</Application>
  <PresentationFormat>On-screen Show (16:9)</PresentationFormat>
  <Paragraphs>234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Consolas</vt:lpstr>
      <vt:lpstr>Helvetica Neue</vt:lpstr>
      <vt:lpstr>Arial</vt:lpstr>
      <vt:lpstr>Black</vt:lpstr>
      <vt:lpstr>ECMAScript 6 node/browser</vt:lpstr>
      <vt:lpstr>Overview</vt:lpstr>
      <vt:lpstr>ECMAScript 6</vt:lpstr>
      <vt:lpstr>Overview</vt:lpstr>
      <vt:lpstr>ES6</vt:lpstr>
      <vt:lpstr>ES6 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Map</vt:lpstr>
      <vt:lpstr>Set</vt:lpstr>
      <vt:lpstr>And many many more things</vt:lpstr>
      <vt:lpstr>Opdracht ES6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59</cp:revision>
  <dcterms:modified xsi:type="dcterms:W3CDTF">2018-07-08T13:45:29Z</dcterms:modified>
</cp:coreProperties>
</file>