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3004800" cy="9753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83"/>
  </p:normalViewPr>
  <p:slideViewPr>
    <p:cSldViewPr snapToGrid="0" snapToObjects="1">
      <p:cViewPr varScale="1">
        <p:scale>
          <a:sx n="60" d="100"/>
          <a:sy n="60" d="100"/>
        </p:scale>
        <p:origin x="9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pic" idx="2"/>
          </p:nvPr>
        </p:nvSpPr>
        <p:spPr>
          <a:xfrm>
            <a:off x="1619250" y="660400"/>
            <a:ext cx="9758015" cy="590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pic" idx="2"/>
          </p:nvPr>
        </p:nvSpPr>
        <p:spPr>
          <a:xfrm>
            <a:off x="6718299" y="638918"/>
            <a:ext cx="5325769" cy="821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3999" cy="398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6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952500" y="4762500"/>
            <a:ext cx="5333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6718300" y="25908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85800" marR="0" lvl="1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31900" marR="0" lvl="2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76400" marR="0" lvl="3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20900" marR="0" lvl="4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6731000" y="4965700"/>
            <a:ext cx="5333999" cy="389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pic" idx="3"/>
          </p:nvPr>
        </p:nvSpPr>
        <p:spPr>
          <a:xfrm>
            <a:off x="6731000" y="635000"/>
            <a:ext cx="5333999" cy="389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4"/>
          </p:nvPr>
        </p:nvSpPr>
        <p:spPr>
          <a:xfrm>
            <a:off x="952500" y="635000"/>
            <a:ext cx="5333999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270000" y="6362700"/>
            <a:ext cx="104648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270000" y="4267200"/>
            <a:ext cx="104648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-3175" y="0"/>
            <a:ext cx="13004799" cy="97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HTML + CSS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952500" y="2413100"/>
            <a:ext cx="11868978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 dirty="0"/>
              <a:t>See:</a:t>
            </a:r>
          </a:p>
          <a:p>
            <a:pPr lvl="0" algn="ctr">
              <a:spcBef>
                <a:spcPts val="0"/>
              </a:spcBef>
              <a:buNone/>
            </a:pPr>
            <a:endParaRPr lang="en-US" b="1" dirty="0"/>
          </a:p>
          <a:p>
            <a:pPr lvl="0" algn="ctr"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  <a:highlight>
                  <a:srgbClr val="FFFF00"/>
                </a:highlight>
                <a:hlinkClick r:id="rId3"/>
              </a:rPr>
              <a:t>https://www.w3schools.com/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html</a:t>
            </a:r>
          </a:p>
          <a:p>
            <a:pPr lvl="0" algn="ctr">
              <a:spcBef>
                <a:spcPts val="0"/>
              </a:spcBef>
              <a:buNone/>
            </a:pPr>
            <a:endParaRPr lang="en-US" b="1" dirty="0"/>
          </a:p>
          <a:p>
            <a:pPr lvl="0" algn="ctr">
              <a:spcBef>
                <a:spcPts val="0"/>
              </a:spcBef>
              <a:buNone/>
            </a:pP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Helvetica Neue</vt:lpstr>
      <vt:lpstr>Black</vt:lpstr>
      <vt:lpstr>HTML + CSS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cp:lastModifiedBy>Eijgermans, Peter</cp:lastModifiedBy>
  <cp:revision>5</cp:revision>
  <dcterms:modified xsi:type="dcterms:W3CDTF">2019-04-04T12:47:10Z</dcterms:modified>
</cp:coreProperties>
</file>