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9"/>
    <p:restoredTop sz="94662"/>
  </p:normalViewPr>
  <p:slideViewPr>
    <p:cSldViewPr snapToGrid="0" snapToObjects="1">
      <p:cViewPr varScale="1">
        <p:scale>
          <a:sx n="121" d="100"/>
          <a:sy n="121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50" b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ECMA = European Computer Manufacturers Association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vanilla Javascript kun je niet eens types declareren.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Identifier = variabelenaam.</a:t>
            </a: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null = NIL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undefined= niet geinitializeerd.</a:t>
            </a: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== Coercion: cast gelijk de datatypes.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===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Comparable with anonymous functions in Java</a:t>
            </a:r>
            <a:r>
              <a:rPr lang="en-US" dirty="0" smtClean="0"/>
              <a:t>. https://</a:t>
            </a:r>
            <a:r>
              <a:rPr lang="en-US" dirty="0" err="1" smtClean="0"/>
              <a:t>blog.kevinchisholm.com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-immediate-functions-basics/</a:t>
            </a:r>
            <a:endParaRPr lang="en-US" dirty="0"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-US/docs/Web/JavaScript/Reference/Operators/this</a:t>
            </a:r>
            <a:endParaRPr dirty="0"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Let op!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person.getName (geen typo: person.getName is een property en geef je een functie door aan var getName).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Functie object hebben hun eigen functies en waarvan: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Call, apply, bind;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Call, apply (voeren de functie uit)</a:t>
            </a:r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5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138535" y="348257"/>
            <a:ext cx="6861000" cy="31143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4723804" y="336929"/>
            <a:ext cx="3744600" cy="4333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9726" y="2511474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723804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15900" marR="0" lvl="0" indent="-127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44500" marR="0" lvl="1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00100" marR="0" lvl="2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79500" marR="0" lvl="3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732734" y="2618630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4732734" y="334863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669726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" TargetMode="External"/><Relationship Id="rId4" Type="http://schemas.openxmlformats.org/officeDocument/2006/relationships/hyperlink" Target="https://learnxinyminutes.com/docs/javascrip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- language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1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Netscape asked Ecma International to create specification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Started in 1996, first release in 1997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version of ECMAScript was based on JavaScript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implementations are based on ECMAScript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defines Core of the language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 is maintained by W3C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- Java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Similarities - Differences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Similarities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C-like syntax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Object-oriented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Math &amp; Date objects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Reserved keywords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naming conventions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Differences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       -        Java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9978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typing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form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 readable code</a:t>
            </a:r>
          </a:p>
        </p:txBody>
      </p:sp>
      <p:sp>
        <p:nvSpPr>
          <p:cNvPr id="139" name="Shape 139"/>
          <p:cNvSpPr/>
          <p:nvPr/>
        </p:nvSpPr>
        <p:spPr>
          <a:xfrm>
            <a:off x="5302838" y="1366242"/>
            <a:ext cx="4439399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Static typing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 form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Compiled bytecode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typing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types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not declared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Seldom casting from type A to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form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do not need to declare all variable/classes/methods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Variables, parameters, return type are not explicitly typed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to declare if a method is private/public/protected/default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4294967295"/>
          </p:nvPr>
        </p:nvSpPr>
        <p:spPr>
          <a:xfrm>
            <a:off x="892968" y="2655465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163" name="Shape 163"/>
          <p:cNvSpPr/>
          <p:nvPr/>
        </p:nvSpPr>
        <p:spPr>
          <a:xfrm>
            <a:off x="1928812" y="1580554"/>
            <a:ext cx="5147100" cy="1982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a, b, c;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d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pi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3.14159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t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of “</a:t>
            </a:r>
            <a:r>
              <a:rPr lang="en-US" sz="52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used inside a function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outside a function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2400" b="0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is omitted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Requirements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have basic knowledge of Java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have Node installed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have Git installed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Identifiers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start with either “$”, “_” or a letter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Subsequent letters can be “$”, “_”, letter, numbers</a:t>
            </a:r>
          </a:p>
        </p:txBody>
      </p:sp>
      <p:sp>
        <p:nvSpPr>
          <p:cNvPr id="176" name="Shape 176"/>
          <p:cNvSpPr/>
          <p:nvPr/>
        </p:nvSpPr>
        <p:spPr>
          <a:xfrm>
            <a:off x="2077024" y="3964781"/>
            <a:ext cx="3684000" cy="696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1abc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Invalid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“Primitive” value</a:t>
            </a:r>
            <a:r>
              <a:rPr lang="en-US" dirty="0"/>
              <a:t> types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(floating point)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Boolean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Built-in values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 &amp; false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undefined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  (=Not A Number)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Infinity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“”   vs   ‘’</a:t>
            </a:r>
          </a:p>
        </p:txBody>
      </p:sp>
      <p:sp>
        <p:nvSpPr>
          <p:cNvPr id="194" name="Shape 194"/>
          <p:cNvSpPr/>
          <p:nvPr/>
        </p:nvSpPr>
        <p:spPr>
          <a:xfrm>
            <a:off x="407765" y="2859732"/>
            <a:ext cx="6030600" cy="294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/* yields the same as */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1900" b="0" i="0" u="none" strike="noStrike" cap="none" dirty="0" smtClea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 smtClean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Conditionals</a:t>
            </a:r>
          </a:p>
        </p:txBody>
      </p:sp>
      <p:sp>
        <p:nvSpPr>
          <p:cNvPr id="200" name="Shape 200"/>
          <p:cNvSpPr/>
          <p:nvPr/>
        </p:nvSpPr>
        <p:spPr>
          <a:xfrm>
            <a:off x="604148" y="1942207"/>
            <a:ext cx="6222600" cy="1259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(expression1)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//Executes when expression1 is truthy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(expression2) { </a:t>
            </a:r>
            <a:r>
              <a:rPr lang="en-US" sz="1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//Executes when expression2 is truthy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//Executes when none of the above conditions are truthy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Truthy   Falsy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Falsy values: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false, null, undefined, 0, ‘’, NaN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Truthy values: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Everything 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463326" y="1540371"/>
            <a:ext cx="4026000" cy="20628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    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 vs ===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 performs type coercion</a:t>
            </a:r>
          </a:p>
          <a:p>
            <a:pPr marL="571500" marR="0" lvl="2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tries to match types for comparison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=== does NOT perform type coercion</a:t>
            </a:r>
          </a:p>
          <a:p>
            <a:pPr marL="571500" marR="0" lvl="2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fail if type is different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223" name="Shape 223"/>
          <p:cNvSpPr/>
          <p:nvPr/>
        </p:nvSpPr>
        <p:spPr>
          <a:xfrm>
            <a:off x="669724" y="1413125"/>
            <a:ext cx="6191699" cy="15003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042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042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042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7CC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7CC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'4'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7CC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!==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'4'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false</a:t>
            </a:r>
          </a:p>
        </p:txBody>
      </p:sp>
      <p:sp>
        <p:nvSpPr>
          <p:cNvPr id="224" name="Shape 224"/>
          <p:cNvSpPr/>
          <p:nvPr/>
        </p:nvSpPr>
        <p:spPr>
          <a:xfrm>
            <a:off x="3030557" y="3683496"/>
            <a:ext cx="3082800" cy="629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to use ===, !==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==, !=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20124" y="133950"/>
            <a:ext cx="81540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Infix operators</a:t>
            </a:r>
            <a:r>
              <a:rPr lang="en-US"/>
              <a:t> </a:t>
            </a: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as Java</a:t>
            </a:r>
          </a:p>
        </p:txBody>
      </p:sp>
      <p:sp>
        <p:nvSpPr>
          <p:cNvPr id="230" name="Shape 230"/>
          <p:cNvSpPr/>
          <p:nvPr/>
        </p:nvSpPr>
        <p:spPr>
          <a:xfrm>
            <a:off x="779000" y="1741300"/>
            <a:ext cx="4631700" cy="16608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>
              <a:solidFill>
                <a:srgbClr val="3387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JavaScript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ECMAScript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vs Java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- the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Iterators</a:t>
            </a:r>
          </a:p>
        </p:txBody>
      </p:sp>
      <p:sp>
        <p:nvSpPr>
          <p:cNvPr id="236" name="Shape 236"/>
          <p:cNvSpPr/>
          <p:nvPr/>
        </p:nvSpPr>
        <p:spPr>
          <a:xfrm>
            <a:off x="800525" y="1419825"/>
            <a:ext cx="6658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(expression) { ..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expression; update) { ..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(variable </a:t>
            </a:r>
            <a:r>
              <a:rPr lang="en-US" sz="2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object) { ..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E28964"/>
              </a:buClr>
              <a:buSzPct val="25000"/>
            </a:pPr>
            <a:r>
              <a:rPr lang="en-US" sz="260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(variable </a:t>
            </a:r>
            <a:r>
              <a:rPr lang="en-US" sz="260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object) { .. }</a:t>
            </a:r>
            <a:endParaRPr lang="en-US" sz="26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has block-level scoping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has function-level scoping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assigned in a function are not visible outside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variable defined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anywhere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a function is visible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everywhere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within the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253" name="Shape 253"/>
          <p:cNvSpPr/>
          <p:nvPr/>
        </p:nvSpPr>
        <p:spPr>
          <a:xfrm>
            <a:off x="565574" y="1701100"/>
            <a:ext cx="48843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</p:txBody>
      </p:sp>
      <p:sp>
        <p:nvSpPr>
          <p:cNvPr id="264" name="Shape 264"/>
          <p:cNvSpPr/>
          <p:nvPr/>
        </p:nvSpPr>
        <p:spPr>
          <a:xfrm>
            <a:off x="1070546" y="1821650"/>
            <a:ext cx="7530300" cy="15003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beers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'Heineken'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'Amstel'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'Jupiler'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"Saab"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"Volvo"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"BMW"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(beers.</a:t>
            </a:r>
            <a:r>
              <a:rPr lang="en-US" sz="19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beers[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x =&gt; 'Heineken'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</p:txBody>
      </p:sp>
      <p:sp>
        <p:nvSpPr>
          <p:cNvPr id="270" name="Shape 270"/>
          <p:cNvSpPr/>
          <p:nvPr/>
        </p:nvSpPr>
        <p:spPr>
          <a:xfrm>
            <a:off x="775971" y="1460000"/>
            <a:ext cx="7698300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beers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'Heineken'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'Amstel'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'Jupiler'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beers[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'Palm'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(beers.</a:t>
            </a:r>
            <a:r>
              <a:rPr lang="en-US" sz="19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6 (!)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(beers[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]);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undefined (!)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beers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 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'Heineken'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'Amstel'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(beers.</a:t>
            </a:r>
            <a:r>
              <a:rPr lang="en-US" sz="19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4 (!)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</p:txBody>
      </p:sp>
      <p:sp>
        <p:nvSpPr>
          <p:cNvPr id="281" name="Shape 281"/>
          <p:cNvSpPr/>
          <p:nvPr/>
        </p:nvSpPr>
        <p:spPr>
          <a:xfrm>
            <a:off x="1291199" y="1902025"/>
            <a:ext cx="6402900" cy="1339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car.make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car.model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car.year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Associative Array 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Dictionary</a:t>
            </a:r>
          </a:p>
        </p:txBody>
      </p:sp>
      <p:sp>
        <p:nvSpPr>
          <p:cNvPr id="287" name="Shape 287"/>
          <p:cNvSpPr/>
          <p:nvPr/>
        </p:nvSpPr>
        <p:spPr>
          <a:xfrm>
            <a:off x="1978831" y="1902023"/>
            <a:ext cx="4804589" cy="1339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sng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'make'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'model'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'year'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604" y="2841630"/>
            <a:ext cx="1736700" cy="12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</a:p>
        </p:txBody>
      </p:sp>
      <p:sp>
        <p:nvSpPr>
          <p:cNvPr id="293" name="Shape 293"/>
          <p:cNvSpPr/>
          <p:nvPr/>
        </p:nvSpPr>
        <p:spPr>
          <a:xfrm>
            <a:off x="2666174" y="1741288"/>
            <a:ext cx="3429826" cy="16607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make: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model: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year: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Object Notation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Published in 2001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Nowadays a language independent data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parsing use: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JSON.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'{..}'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jsonString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JSON.stringify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({..});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using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it is evil: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‘{..}’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 JSON</a:t>
            </a:r>
          </a:p>
        </p:txBody>
      </p:sp>
      <p:sp>
        <p:nvSpPr>
          <p:cNvPr id="311" name="Shape 311"/>
          <p:cNvSpPr/>
          <p:nvPr/>
        </p:nvSpPr>
        <p:spPr>
          <a:xfrm>
            <a:off x="2273406" y="1580554"/>
            <a:ext cx="4970458" cy="1982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property: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something: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'say what'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'allowed'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are first class objects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created on their own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 function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assigned to a variable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 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can be returned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 }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be stored in objects or arrays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26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(){}}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[]; </a:t>
            </a:r>
            <a:endParaRPr lang="en-US" sz="2600" b="0" i="0" u="none" strike="noStrike" cap="none" dirty="0" smtClea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rgbClr val="99CF50"/>
              </a:buClr>
              <a:buSzPct val="25000"/>
              <a:buNone/>
            </a:pPr>
            <a:r>
              <a:rPr lang="en-US" sz="260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600" b="0" i="0" u="none" strike="noStrike" cap="none" dirty="0" smtClean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Immediate functions</a:t>
            </a:r>
          </a:p>
        </p:txBody>
      </p:sp>
      <p:sp>
        <p:nvSpPr>
          <p:cNvPr id="334" name="Shape 334"/>
          <p:cNvSpPr/>
          <p:nvPr/>
        </p:nvSpPr>
        <p:spPr>
          <a:xfrm>
            <a:off x="2199780" y="2725775"/>
            <a:ext cx="4894200" cy="455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 })()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refer to the object it was defined on, but to the object upon which it was invoked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346" name="Shape 346"/>
          <p:cNvSpPr/>
          <p:nvPr/>
        </p:nvSpPr>
        <p:spPr>
          <a:xfrm>
            <a:off x="837999" y="1582675"/>
            <a:ext cx="6732900" cy="29469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 dirty="0" err="1" smtClean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6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person.getName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6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Result is 'bar'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Cross-platform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Object-oriented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Scripting language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Depends on browser or Node to execute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352" name="Shape 352"/>
          <p:cNvSpPr/>
          <p:nvPr/>
        </p:nvSpPr>
        <p:spPr>
          <a:xfrm>
            <a:off x="1193300" y="1714500"/>
            <a:ext cx="6536399" cy="26253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name: ‘bar’,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6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getName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person.getName;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getName();  </a:t>
            </a:r>
            <a:r>
              <a:rPr lang="en-US" sz="2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result is 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Conclude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2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5715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 of JavaScript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Language constructs : variables, functions, arrays, iterators, objects, json, conditionals, truthy/falsy, scope, this, type coercion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Homework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the file in the folder ./javascript/src/index.html in your browser and in your IDE of choice. Follow the TODO’s.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information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material was too advanced, have a look at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http://www.w3schools.com/js/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material was to easy, have a look at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https://learnxinyminutes.com/docs/javascript/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Client-side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can be executed by browsers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/>
              <a:t>The b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rowser </a:t>
            </a:r>
            <a:r>
              <a:rPr lang="en-US"/>
              <a:t>extends Javascript to: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Manipulate DOM (Data Object Model)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with services from the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Server-side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Executed by Node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Extended with objects to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with IO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with 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76882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Developed by Netscape / </a:t>
            </a:r>
            <a:b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Brendan Eich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1995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September - LiveScript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December - JavaScript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3571" y="1466701"/>
            <a:ext cx="5536500" cy="26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1203</Words>
  <Application>Microsoft Macintosh PowerPoint</Application>
  <PresentationFormat>On-screen Show (16:9)</PresentationFormat>
  <Paragraphs>271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Consolas</vt:lpstr>
      <vt:lpstr>Helvetica Neue</vt:lpstr>
      <vt:lpstr>Arial</vt:lpstr>
      <vt:lpstr>Black</vt:lpstr>
      <vt:lpstr>JavaScript - language</vt:lpstr>
      <vt:lpstr>Requirements</vt:lpstr>
      <vt:lpstr>Overview</vt:lpstr>
      <vt:lpstr>JavaScript</vt:lpstr>
      <vt:lpstr>JavaScript</vt:lpstr>
      <vt:lpstr>Client-side</vt:lpstr>
      <vt:lpstr>Server-side</vt:lpstr>
      <vt:lpstr>History</vt:lpstr>
      <vt:lpstr>ECMAScript</vt:lpstr>
      <vt:lpstr>ECMAScript</vt:lpstr>
      <vt:lpstr>ECMAScript</vt:lpstr>
      <vt:lpstr>JavaScript - Java</vt:lpstr>
      <vt:lpstr>Similarities</vt:lpstr>
      <vt:lpstr>Differences JavaScript        -        Java</vt:lpstr>
      <vt:lpstr>Dynamic typing</vt:lpstr>
      <vt:lpstr>Free form</vt:lpstr>
      <vt:lpstr>JavaScript</vt:lpstr>
      <vt:lpstr>Variables</vt:lpstr>
      <vt:lpstr>Use of “var”</vt:lpstr>
      <vt:lpstr>Identifiers</vt:lpstr>
      <vt:lpstr>Types</vt:lpstr>
      <vt:lpstr>Built-in values</vt:lpstr>
      <vt:lpstr>“”   vs   ‘’</vt:lpstr>
      <vt:lpstr>Conditionals</vt:lpstr>
      <vt:lpstr>Truthy   Falsy</vt:lpstr>
      <vt:lpstr>PowerPoint Presentation</vt:lpstr>
      <vt:lpstr>== vs ===</vt:lpstr>
      <vt:lpstr>Example</vt:lpstr>
      <vt:lpstr>Infix operators same as Java</vt:lpstr>
      <vt:lpstr>Iterators</vt:lpstr>
      <vt:lpstr>Scope</vt:lpstr>
      <vt:lpstr>Scope</vt:lpstr>
      <vt:lpstr>Example</vt:lpstr>
      <vt:lpstr>Arrays</vt:lpstr>
      <vt:lpstr>Arrays</vt:lpstr>
      <vt:lpstr>Arrays</vt:lpstr>
      <vt:lpstr>Objects</vt:lpstr>
      <vt:lpstr>Objects</vt:lpstr>
      <vt:lpstr>Associative Array / Dictionary</vt:lpstr>
      <vt:lpstr>JSON</vt:lpstr>
      <vt:lpstr>JSON</vt:lpstr>
      <vt:lpstr>JSON</vt:lpstr>
      <vt:lpstr>Valid JSON</vt:lpstr>
      <vt:lpstr>Functions</vt:lpstr>
      <vt:lpstr>Functions</vt:lpstr>
      <vt:lpstr>Functions</vt:lpstr>
      <vt:lpstr>Immediate functions</vt:lpstr>
      <vt:lpstr>this</vt:lpstr>
      <vt:lpstr>Example</vt:lpstr>
      <vt:lpstr>Example</vt:lpstr>
      <vt:lpstr>To Conclude</vt:lpstr>
      <vt:lpstr>PowerPoint Presentation</vt:lpstr>
      <vt:lpstr>Homework</vt:lpstr>
      <vt:lpstr>Additional information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language</dc:title>
  <cp:lastModifiedBy>Eijgermans, Peter</cp:lastModifiedBy>
  <cp:revision>19</cp:revision>
  <dcterms:modified xsi:type="dcterms:W3CDTF">2018-02-13T13:28:42Z</dcterms:modified>
</cp:coreProperties>
</file>