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8" r:id="rId14"/>
    <p:sldId id="29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Merce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9"/>
    <p:restoredTop sz="77936"/>
  </p:normalViewPr>
  <p:slideViewPr>
    <p:cSldViewPr snapToGrid="0" snapToObjects="1">
      <p:cViewPr varScale="1">
        <p:scale>
          <a:sx n="84" d="100"/>
          <a:sy n="84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6T03:31:25.078" idx="1">
    <p:pos x="6000" y="0"/>
    <p:text>What are the top 3 new features?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codeburst.io</a:t>
            </a:r>
            <a:r>
              <a:rPr lang="en-US" dirty="0" smtClean="0"/>
              <a:t>/es6-tutorial-for-beginners-5f3c4e7960be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‘</a:t>
            </a:r>
            <a:r>
              <a:rPr lang="nl-NL" dirty="0" err="1" smtClean="0"/>
              <a:t>const</a:t>
            </a:r>
            <a:r>
              <a:rPr lang="nl-NL" dirty="0" smtClean="0"/>
              <a:t>’ </a:t>
            </a:r>
            <a:r>
              <a:rPr lang="nl-NL" dirty="0" err="1" smtClean="0"/>
              <a:t>works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level </a:t>
            </a:r>
            <a:r>
              <a:rPr lang="nl-NL" dirty="0" err="1" smtClean="0"/>
              <a:t>deep</a:t>
            </a:r>
            <a:r>
              <a:rPr lang="nl-NL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nl-NL" dirty="0" smtClean="0"/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Object.freeze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nl-NL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nl-NL" b="1" dirty="0" err="1" smtClean="0">
                <a:effectLst/>
              </a:rPr>
              <a:t>Object.freeze</a:t>
            </a:r>
            <a:r>
              <a:rPr lang="nl-NL" b="1" dirty="0" smtClean="0">
                <a:effectLst/>
              </a:rPr>
              <a:t>()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freezes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object: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is,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new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removed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their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enumerability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configurability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also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prototype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 The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returns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passed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object.</a:t>
            </a: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first part is just declaring a variable and assigning the function (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() to it. It just says the variable is actually a function.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Then the second part is declaring the body part of the function. The arrow part with the curly braces defines the body part.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8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01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//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(test = 1) = means that 1 will be the default value if no parameter.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You could also just make a function: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let bicrement = function(test = 2) { return test + 2;}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MDN: The </a:t>
            </a:r>
            <a:r>
              <a:rPr lang="en-US" sz="2200" b="1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destructuring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assignment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syntax is a JavaScript expression that makes it possible to extract data from arrays or objects into distinct variables.</a:t>
            </a: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export compare to public in Java .</a:t>
            </a: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Transpile = little less than compiling.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: variable can’t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let: variable can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ECMAScript &lt; 6, hoisting would come in place and this code would have run (given that let was var)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es6-features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node/browser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13" name="Shape 113"/>
          <p:cNvSpPr/>
          <p:nvPr/>
        </p:nvSpPr>
        <p:spPr>
          <a:xfrm>
            <a:off x="583080" y="1061516"/>
            <a:ext cx="7977900" cy="3147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4" indent="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3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Font typeface="Helvetica Neue"/>
              <a:buNone/>
            </a:pPr>
            <a:endParaRPr sz="2300" b="0" i="1" u="none" strike="noStrike" cap="none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300" b="0" i="1" u="none" strike="noStrike" cap="none" dirty="0" smtClean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lambda’s, anonymous inner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669726" y="1268886"/>
            <a:ext cx="7466109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accent2"/>
                </a:solidFill>
              </a:rPr>
              <a:t>// Old Syntax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oldOne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9726" y="2976540"/>
            <a:ext cx="7248315" cy="181217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rgbClr val="92D050"/>
                </a:solidFill>
              </a:rPr>
              <a:t>// New </a:t>
            </a:r>
            <a:r>
              <a:rPr lang="en-US" sz="2400" dirty="0" smtClean="0">
                <a:solidFill>
                  <a:srgbClr val="92D050"/>
                </a:solidFill>
              </a:rPr>
              <a:t>Syntax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newOne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() =&gt;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5" y="1753013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two parts of the syntax.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FFC000"/>
                </a:solidFill>
              </a:rPr>
              <a:t>var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newOne</a:t>
            </a:r>
            <a:r>
              <a:rPr lang="en-US" sz="2400" dirty="0">
                <a:solidFill>
                  <a:srgbClr val="FFC000"/>
                </a:solidFill>
              </a:rPr>
              <a:t> = 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2. </a:t>
            </a:r>
            <a:r>
              <a:rPr lang="en-US" sz="2400" dirty="0" smtClean="0">
                <a:solidFill>
                  <a:srgbClr val="FFFF00"/>
                </a:solidFill>
              </a:rPr>
              <a:t>=&gt; </a:t>
            </a:r>
            <a:r>
              <a:rPr lang="en-US" sz="2400" dirty="0">
                <a:solidFill>
                  <a:srgbClr val="FFFF00"/>
                </a:solidFill>
              </a:rPr>
              <a:t>{}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3" y="1000369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vens = {2,4,6,8,10}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of:</a:t>
            </a: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0012" y="3315146"/>
            <a:ext cx="8993988" cy="1017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 even: v, odd: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(v,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6853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the same as Java 8 lambda’s </a:t>
            </a:r>
            <a:b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is not bound to interface implementation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head is    -&gt;   instead of   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758" y="1915417"/>
            <a:ext cx="78045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|this| properly refers to the person object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parameter values</a:t>
            </a:r>
          </a:p>
        </p:txBody>
      </p:sp>
      <p:sp>
        <p:nvSpPr>
          <p:cNvPr id="145" name="Shape 145"/>
          <p:cNvSpPr/>
          <p:nvPr/>
        </p:nvSpPr>
        <p:spPr>
          <a:xfrm>
            <a:off x="481397" y="2156525"/>
            <a:ext cx="7620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increment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increment(); 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9513" y="133945"/>
            <a:ext cx="9064487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/>
            <a:r>
              <a:rPr lang="en-US" sz="4000" b="1" dirty="0"/>
              <a:t>Spread attributes</a:t>
            </a:r>
            <a:r>
              <a:rPr lang="en-US" sz="4000" b="0" i="0" u="none" strike="noStrike" cap="none" dirty="0" smtClean="0">
                <a:solidFill>
                  <a:srgbClr val="FFFFFF"/>
                </a:solidFill>
                <a:sym typeface="Helvetica Neue"/>
              </a:rPr>
              <a:t>/Rest </a:t>
            </a:r>
            <a:r>
              <a:rPr lang="en-US" sz="4000" b="0" i="0" u="none" strike="noStrike" cap="none" dirty="0">
                <a:solidFill>
                  <a:srgbClr val="FFFFFF"/>
                </a:solidFill>
                <a:sym typeface="Helvetica Neue"/>
              </a:rPr>
              <a:t>parameter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868381" y="1841750"/>
            <a:ext cx="6832800" cy="1460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(x, y, ...a)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lang="en-US" sz="2300" b="0" i="0" u="none" strike="noStrike" cap="none" dirty="0">
              <a:solidFill>
                <a:srgbClr val="CF6A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</p:txBody>
      </p:sp>
      <p:sp>
        <p:nvSpPr>
          <p:cNvPr id="152" name="Shape 152"/>
          <p:cNvSpPr/>
          <p:nvPr/>
        </p:nvSpPr>
        <p:spPr>
          <a:xfrm>
            <a:off x="669726" y="3583037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the last parameter just like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FFFFFF"/>
                </a:solidFill>
                <a:sym typeface="Helvetica Neue"/>
              </a:rPr>
              <a:t>String 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sym typeface="Helvetica Neue"/>
              </a:rPr>
              <a:t>interpolation/</a:t>
            </a:r>
            <a:r>
              <a:rPr lang="en-US" sz="3200" b="1" dirty="0"/>
              <a:t>Template literals</a:t>
            </a:r>
            <a:br>
              <a:rPr lang="en-US" sz="3200" b="1" dirty="0"/>
            </a:br>
            <a:endParaRPr lang="en-US" sz="3200" b="0" i="0" u="none" strike="noStrike" cap="none" dirty="0">
              <a:solidFill>
                <a:srgbClr val="FFFFFF"/>
              </a:solidFill>
              <a:sym typeface="Helvetica Neu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7348" y="1701100"/>
            <a:ext cx="76368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`testing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y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“testing” +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ECMAScript 6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77023" y="1741288"/>
            <a:ext cx="5402299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x, y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is equivalent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x: x, y: y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628696" y="1460003"/>
            <a:ext cx="7475858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19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Computed property names</a:t>
            </a:r>
            <a:endParaRPr lang="en-US" sz="1900" b="0" i="1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err="1">
                <a:solidFill>
                  <a:schemeClr val="bg1"/>
                </a:solidFill>
              </a:rPr>
              <a:t>var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 err="1">
                <a:solidFill>
                  <a:schemeClr val="bg1"/>
                </a:solidFill>
              </a:rPr>
              <a:t>prop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=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foo</a:t>
            </a:r>
            <a:r>
              <a:rPr lang="mr-IN" sz="2000" dirty="0">
                <a:solidFill>
                  <a:schemeClr val="bg1"/>
                </a:solidFill>
              </a:rPr>
              <a:t>';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err="1" smtClean="0">
                <a:solidFill>
                  <a:schemeClr val="bg1"/>
                </a:solidFill>
              </a:rPr>
              <a:t>var</a:t>
            </a:r>
            <a:r>
              <a:rPr lang="mr-IN" sz="2000" dirty="0" smtClean="0">
                <a:solidFill>
                  <a:schemeClr val="bg1"/>
                </a:solidFill>
              </a:rPr>
              <a:t> </a:t>
            </a:r>
            <a:r>
              <a:rPr lang="mr-IN" sz="2000" dirty="0" err="1">
                <a:solidFill>
                  <a:schemeClr val="bg1"/>
                </a:solidFill>
              </a:rPr>
              <a:t>o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=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{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000" dirty="0" smtClean="0">
                <a:solidFill>
                  <a:schemeClr val="bg1"/>
                </a:solidFill>
              </a:rPr>
              <a:t> 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 err="1">
                <a:solidFill>
                  <a:schemeClr val="bg1"/>
                </a:solidFill>
              </a:rPr>
              <a:t>prop</a:t>
            </a:r>
            <a:r>
              <a:rPr lang="mr-IN" sz="2000" dirty="0">
                <a:solidFill>
                  <a:schemeClr val="bg1"/>
                </a:solidFill>
              </a:rPr>
              <a:t>]: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hey</a:t>
            </a:r>
            <a:r>
              <a:rPr lang="mr-IN" sz="2000" dirty="0">
                <a:solidFill>
                  <a:schemeClr val="bg1"/>
                </a:solidFill>
              </a:rPr>
              <a:t>',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000">
                <a:solidFill>
                  <a:schemeClr val="bg1"/>
                </a:solidFill>
              </a:rPr>
              <a:t> </a:t>
            </a:r>
            <a:r>
              <a:rPr lang="nl-NL" sz="2000" smtClean="0">
                <a:solidFill>
                  <a:schemeClr val="bg1"/>
                </a:solidFill>
              </a:rPr>
              <a:t>      </a:t>
            </a:r>
            <a:r>
              <a:rPr lang="mr-IN" sz="2000" smtClean="0">
                <a:solidFill>
                  <a:schemeClr val="bg1"/>
                </a:solidFill>
              </a:rPr>
              <a:t>[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b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+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ar</a:t>
            </a:r>
            <a:r>
              <a:rPr lang="mr-IN" sz="2000" dirty="0">
                <a:solidFill>
                  <a:schemeClr val="bg1"/>
                </a:solidFill>
              </a:rPr>
              <a:t>']: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there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>
                <a:solidFill>
                  <a:schemeClr val="bg1"/>
                </a:solidFill>
              </a:rPr>
              <a:t>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000" dirty="0" smtClean="0">
                <a:solidFill>
                  <a:schemeClr val="bg1"/>
                </a:solidFill>
              </a:rPr>
              <a:t>};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sz="19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Destructuring Assignment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6941" y="1560462"/>
            <a:ext cx="7088783" cy="315342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smtClean="0">
                <a:solidFill>
                  <a:schemeClr val="bg1"/>
                </a:solidFill>
              </a:rPr>
              <a:t>[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...</a:t>
            </a:r>
            <a:r>
              <a:rPr lang="mr-IN" sz="2400" dirty="0" err="1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]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=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[1,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2,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3,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4,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5];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// 2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400" dirty="0" smtClean="0">
                <a:solidFill>
                  <a:schemeClr val="bg1"/>
                </a:solidFill>
              </a:rPr>
              <a:t>c</a:t>
            </a:r>
            <a:r>
              <a:rPr lang="mr-IN" sz="2400" dirty="0" err="1" smtClean="0">
                <a:solidFill>
                  <a:schemeClr val="bg1"/>
                </a:solidFill>
              </a:rPr>
              <a:t>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// [3, 4, 5]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>
                <a:solidFill>
                  <a:schemeClr val="bg1"/>
                </a:solidFill>
              </a:rPr>
              <a:t>({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}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=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{</a:t>
            </a:r>
            <a:r>
              <a:rPr lang="mr-IN" sz="2400" dirty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:1,</a:t>
            </a:r>
            <a:r>
              <a:rPr lang="mr-IN" sz="2400" dirty="0">
                <a:solidFill>
                  <a:schemeClr val="bg1"/>
                </a:solidFill>
              </a:rPr>
              <a:t> b</a:t>
            </a:r>
            <a:r>
              <a:rPr lang="mr-IN" sz="2400" dirty="0">
                <a:solidFill>
                  <a:schemeClr val="bg1"/>
                </a:solidFill>
              </a:rPr>
              <a:t>:2});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r>
              <a:rPr lang="mr-IN" sz="2400" dirty="0">
                <a:solidFill>
                  <a:schemeClr val="bg1"/>
                </a:solidFill>
              </a:rPr>
              <a:t>// 2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3250" y="1419825"/>
            <a:ext cx="9247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 lib/mathplusplus.js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"lib/math"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2.71828182846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9B859D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 someApp.js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exp, { pi as apple, e } from 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"./lib/mathplusplus"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"e^{π} = "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exp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(apple))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supports this feature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not supported in browsers yet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Transpiling helps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194" name="Shape 194"/>
          <p:cNvSpPr/>
          <p:nvPr/>
        </p:nvSpPr>
        <p:spPr>
          <a:xfrm>
            <a:off x="303524" y="1312675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0" name="Shape 200"/>
          <p:cNvSpPr/>
          <p:nvPr/>
        </p:nvSpPr>
        <p:spPr>
          <a:xfrm>
            <a:off x="506349" y="1560475"/>
            <a:ext cx="83682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3224" y="1519525"/>
            <a:ext cx="8488200" cy="2866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x, 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calcSize(length)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* length;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calcSize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69724" y="1366250"/>
            <a:ext cx="8284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compared to Java’s “Future” class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Handy for handling async operations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escaping callback 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79600" y="1560462"/>
            <a:ext cx="8689446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ES6, ECMAScript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1816" y="1419819"/>
            <a:ext cx="9244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 things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Symbols, generators, Sets/Maps/Weak Link datasets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extensions on built-ins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about this, scan this page: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http://es6-features.org/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 regarding ES6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your solutions for week 1.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are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allowed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‘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dirty="0"/>
              <a:t> or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‘function’.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‘let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  <a:p>
            <a:pPr lvl="1" indent="-279400"/>
            <a:r>
              <a:rPr lang="en-US" dirty="0" smtClean="0"/>
              <a:t>HINT: </a:t>
            </a:r>
            <a:r>
              <a:rPr lang="en-US" i="1" dirty="0">
                <a:solidFill>
                  <a:srgbClr val="FFFF00"/>
                </a:solidFill>
              </a:rPr>
              <a:t>https://</a:t>
            </a:r>
            <a:r>
              <a:rPr lang="en-US" i="1" dirty="0" err="1">
                <a:solidFill>
                  <a:srgbClr val="FFFF00"/>
                </a:solidFill>
              </a:rPr>
              <a:t>codeburst.io</a:t>
            </a:r>
            <a:r>
              <a:rPr lang="en-US" i="1" dirty="0">
                <a:solidFill>
                  <a:srgbClr val="FFFF00"/>
                </a:solidFill>
              </a:rPr>
              <a:t>/es6-tutorial-for-beginners-5f3c4e7960be</a:t>
            </a:r>
            <a:endParaRPr lang="en-US" sz="2400" b="0" i="1" u="none" strike="noStrike" cap="none" dirty="0">
              <a:solidFill>
                <a:srgbClr val="FFFF00"/>
              </a:solidFill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1500187"/>
            <a:ext cx="5715000" cy="2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 provides a JavaScript runtime environment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JavaScript runtime environment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Event-driven, non-blocking I/O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fast/lightweight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to create Tools, applications or services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Powered by Chrome’s V8 JavaScript engine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npm, package ecosystem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written in 2009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Ryan Dahl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 package manager npm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2011 native Windows version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433754" y="1879969"/>
            <a:ext cx="1713600" cy="1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Utilities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comes with the following: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I/O, Sockets(http/dns/udp/etc), crypto functions, data streams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on Linux, Mac,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</a:t>
            </a:r>
            <a:r>
              <a:rPr lang="en-US" sz="2400" b="0" i="0" u="none" strike="noStrike" cap="none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./</a:t>
            </a:r>
            <a:r>
              <a:rPr lang="en-US" smtClean="0"/>
              <a:t>ECMAScript 6</a:t>
            </a:r>
            <a:r>
              <a:rPr lang="en-US" sz="2400" b="0" i="0" u="none" strike="noStrike" cap="none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dirty="0" err="1" smtClean="0"/>
              <a:t>Readme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dirty="0" err="1" smtClean="0"/>
              <a:t>md</a:t>
            </a:r>
            <a:endParaRPr lang="en-US" dirty="0"/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a directory walker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on June 2015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significant new syntax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support is not complete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transpiled back to ES5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Promises, Classes, destructering, let, const, arrow functions, var-args … etc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What/Why/When/How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kangax.github.io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-table/es6/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dive into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“var” anymore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scoped instead of function scoped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61775" y="213458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3080" y="1624086"/>
            <a:ext cx="79779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0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1199</Words>
  <Application>Microsoft Macintosh PowerPoint</Application>
  <PresentationFormat>On-screen Show (16:9)</PresentationFormat>
  <Paragraphs>240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Consolas</vt:lpstr>
      <vt:lpstr>Helvetica Neue</vt:lpstr>
      <vt:lpstr>Arial</vt:lpstr>
      <vt:lpstr>Black</vt:lpstr>
      <vt:lpstr>ECMAScript 6 node/browser</vt:lpstr>
      <vt:lpstr>Overview</vt:lpstr>
      <vt:lpstr>ECMAScript 6</vt:lpstr>
      <vt:lpstr>Overview</vt:lpstr>
      <vt:lpstr>Support</vt:lpstr>
      <vt:lpstr>Let’s dive into it!</vt:lpstr>
      <vt:lpstr>Variables</vt:lpstr>
      <vt:lpstr>Variables</vt:lpstr>
      <vt:lpstr>Example</vt:lpstr>
      <vt:lpstr>Example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Default parameter values</vt:lpstr>
      <vt:lpstr>Spread attributes/Rest parameter</vt:lpstr>
      <vt:lpstr>String interpolation/Template literals </vt:lpstr>
      <vt:lpstr>Enhanced Object properties</vt:lpstr>
      <vt:lpstr>Enhanced Object properties</vt:lpstr>
      <vt:lpstr>Destructuring Assignment</vt:lpstr>
      <vt:lpstr>Modules</vt:lpstr>
      <vt:lpstr>Modules</vt:lpstr>
      <vt:lpstr>Classes</vt:lpstr>
      <vt:lpstr>Classes</vt:lpstr>
      <vt:lpstr>Classes</vt:lpstr>
      <vt:lpstr>Promises</vt:lpstr>
      <vt:lpstr>Promises</vt:lpstr>
      <vt:lpstr>Promises</vt:lpstr>
      <vt:lpstr>And many many more things</vt:lpstr>
      <vt:lpstr>Homework regarding ES6</vt:lpstr>
      <vt:lpstr>PowerPoint Presentation</vt:lpstr>
      <vt:lpstr>Node.js provides a JavaScript runtime environment </vt:lpstr>
      <vt:lpstr>Goals</vt:lpstr>
      <vt:lpstr>Applications</vt:lpstr>
      <vt:lpstr>History</vt:lpstr>
      <vt:lpstr>Utilities</vt:lpstr>
      <vt:lpstr>Homework</vt:lpstr>
      <vt:lpstr>To Conclude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node/browser</dc:title>
  <cp:lastModifiedBy>Eijgermans, Peter</cp:lastModifiedBy>
  <cp:revision>32</cp:revision>
  <dcterms:modified xsi:type="dcterms:W3CDTF">2018-02-13T14:06:57Z</dcterms:modified>
</cp:coreProperties>
</file>