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8" r:id="rId15"/>
    <p:sldId id="29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300" r:id="rId33"/>
    <p:sldId id="299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1"/>
    <p:restoredTop sz="72022"/>
  </p:normalViewPr>
  <p:slideViewPr>
    <p:cSldViewPr snapToGrid="0" snapToObjects="1">
      <p:cViewPr varScale="1">
        <p:scale>
          <a:sx n="81" d="100"/>
          <a:sy n="81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‘</a:t>
            </a:r>
            <a:r>
              <a:rPr lang="nl-NL" dirty="0" err="1" smtClean="0"/>
              <a:t>const</a:t>
            </a:r>
            <a:r>
              <a:rPr lang="nl-NL" dirty="0" smtClean="0"/>
              <a:t>’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level </a:t>
            </a:r>
            <a:r>
              <a:rPr lang="nl-NL" dirty="0" err="1" smtClean="0"/>
              <a:t>deep</a:t>
            </a:r>
            <a:r>
              <a:rPr lang="nl-NL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 smtClean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 smtClean="0">
                <a:effectLst/>
              </a:rPr>
              <a:t>Object.freeze</a:t>
            </a:r>
            <a:r>
              <a:rPr lang="nl-NL" b="1" dirty="0" smtClean="0">
                <a:effectLst/>
              </a:rPr>
              <a:t>()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a variable and assigning the function (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the body part of the function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export compare to </a:t>
            </a:r>
            <a:r>
              <a:rPr lang="en-US" dirty="0" smtClean="0"/>
              <a:t>public </a:t>
            </a:r>
            <a:r>
              <a:rPr lang="en-US" dirty="0"/>
              <a:t>in Java 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http://2ality.com/2014/09/es6-modules-final.html</a:t>
            </a:r>
            <a:endParaRPr lang="en-US"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2C99B02-DBAA-4F03-954B-2F74ED1216A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72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5F65C51-E4BF-4FAD-97FA-C994B8CE38B5}" type="datetimeFigureOut">
              <a:rPr lang="nl-NL" smtClean="0"/>
              <a:t>26-04-18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es6-features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</a:t>
            </a: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instead of  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628696" y="1460003"/>
            <a:ext cx="7475858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19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>
                <a:solidFill>
                  <a:schemeClr val="bg1"/>
                </a:solidFill>
              </a:rPr>
              <a:t>var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 = 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 smtClean="0">
                <a:solidFill>
                  <a:schemeClr val="bg1"/>
                </a:solidFill>
              </a:rPr>
              <a:t>var</a:t>
            </a:r>
            <a:r>
              <a:rPr lang="mr-IN" sz="2000" dirty="0" smtClean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o</a:t>
            </a:r>
            <a:r>
              <a:rPr lang="mr-IN" sz="2000" dirty="0">
                <a:solidFill>
                  <a:schemeClr val="bg1"/>
                </a:solidFill>
              </a:rPr>
              <a:t> = {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 smtClean="0">
                <a:solidFill>
                  <a:schemeClr val="bg1"/>
                </a:solidFill>
              </a:rPr>
              <a:t> 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b</a:t>
            </a:r>
            <a:r>
              <a:rPr lang="mr-IN" sz="2000" dirty="0">
                <a:solidFill>
                  <a:schemeClr val="bg1"/>
                </a:solidFill>
              </a:rPr>
              <a:t>' + '</a:t>
            </a:r>
            <a:r>
              <a:rPr lang="mr-IN" sz="2000" dirty="0" err="1">
                <a:solidFill>
                  <a:schemeClr val="bg1"/>
                </a:solidFill>
              </a:rPr>
              <a:t>ar</a:t>
            </a:r>
            <a:r>
              <a:rPr lang="mr-IN" sz="2000" dirty="0">
                <a:solidFill>
                  <a:schemeClr val="bg1"/>
                </a:solidFill>
              </a:rPr>
              <a:t>']: 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smtClean="0">
                <a:solidFill>
                  <a:schemeClr val="bg1"/>
                </a:solidFill>
              </a:rPr>
              <a:t>};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smtClean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 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 = [1, 2, 3, 4, 5];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// 1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// 2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 smtClean="0">
                <a:solidFill>
                  <a:schemeClr val="bg1"/>
                </a:solidFill>
              </a:rPr>
              <a:t>c</a:t>
            </a:r>
            <a:r>
              <a:rPr lang="mr-IN" sz="2400" dirty="0" err="1" smtClean="0">
                <a:solidFill>
                  <a:schemeClr val="bg1"/>
                </a:solidFill>
              </a:rPr>
              <a:t>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 // [3, 4, 5]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 = {a:1, b:2});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// 1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// 2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AEAEAE"/>
              </a:buClr>
              <a:buSzPct val="25000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lib.js</a:t>
            </a:r>
            <a:r>
              <a:rPr lang="en-US" sz="2400" dirty="0">
                <a:solidFill>
                  <a:schemeClr val="bg1"/>
                </a:solidFill>
              </a:rPr>
              <a:t> ------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 err="1">
                <a:solidFill>
                  <a:schemeClr val="bg1"/>
                </a:solidFill>
              </a:rPr>
              <a:t>Math</a:t>
            </a:r>
            <a:r>
              <a:rPr lang="en-US" sz="2400" dirty="0" err="1">
                <a:solidFill>
                  <a:schemeClr val="bg1"/>
                </a:solidFill>
              </a:rPr>
              <a:t>.sqrt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(x)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x * x;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(x, y)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(square(x) + square(y));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main.js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------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 { square, </a:t>
            </a:r>
            <a:r>
              <a:rPr lang="en-US" sz="2400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 } 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'lib';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(square(11</a:t>
            </a:r>
            <a:r>
              <a:rPr lang="en-US" sz="2400" dirty="0">
                <a:solidFill>
                  <a:schemeClr val="bg1"/>
                </a:solidFill>
              </a:rPr>
              <a:t>)); // 121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diag</a:t>
            </a:r>
            <a:r>
              <a:rPr lang="en-US" sz="2400" dirty="0" smtClean="0">
                <a:solidFill>
                  <a:schemeClr val="bg1"/>
                </a:solidFill>
              </a:rPr>
              <a:t>(4</a:t>
            </a:r>
            <a:r>
              <a:rPr lang="en-US" sz="2400" dirty="0">
                <a:solidFill>
                  <a:schemeClr val="bg1"/>
                </a:solidFill>
              </a:rPr>
              <a:t>, 3)); // 5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helps </a:t>
            </a:r>
            <a:endParaRPr lang="en-US" sz="2400" b="0" i="0" u="none" strike="noStrike" cap="none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indent="-279400"/>
            <a:r>
              <a:rPr lang="en-US" dirty="0"/>
              <a:t>http://2ality.com/2014/09/es6-modules-final.html</a:t>
            </a: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newMap</a:t>
            </a:r>
            <a:r>
              <a:rPr lang="en-US" dirty="0" smtClean="0"/>
              <a:t> </a:t>
            </a:r>
            <a:r>
              <a:rPr lang="en-US" dirty="0"/>
              <a:t>= new Map();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('name', 'John'); 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('id', 2345796);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('interest', ['</a:t>
            </a:r>
            <a:r>
              <a:rPr lang="en-US" dirty="0" err="1"/>
              <a:t>js</a:t>
            </a:r>
            <a:r>
              <a:rPr lang="en-US" dirty="0"/>
              <a:t>', 'ruby', 'python</a:t>
            </a:r>
            <a:r>
              <a:rPr lang="en-US" dirty="0" smtClean="0"/>
              <a:t>']);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</a:t>
            </a:r>
            <a:r>
              <a:rPr lang="en-US" dirty="0" err="1" smtClean="0">
                <a:solidFill>
                  <a:srgbClr val="FFC000"/>
                </a:solidFill>
              </a:rPr>
              <a:t>ewMap.get</a:t>
            </a:r>
            <a:r>
              <a:rPr lang="en-US" dirty="0">
                <a:solidFill>
                  <a:srgbClr val="FFC000"/>
                </a:solidFill>
              </a:rPr>
              <a:t>('name'); </a:t>
            </a:r>
            <a:r>
              <a:rPr lang="en-US" dirty="0">
                <a:solidFill>
                  <a:srgbClr val="FFFF00"/>
                </a:solidFill>
              </a:rPr>
              <a:t>// John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('id'); </a:t>
            </a:r>
            <a:r>
              <a:rPr lang="en-US" dirty="0">
                <a:solidFill>
                  <a:srgbClr val="FFFF00"/>
                </a:solidFill>
              </a:rPr>
              <a:t>// 2345796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('interest'); </a:t>
            </a:r>
            <a:r>
              <a:rPr lang="en-US" dirty="0">
                <a:solidFill>
                  <a:srgbClr val="FFFF00"/>
                </a:solidFill>
              </a:rPr>
              <a:t>// ['</a:t>
            </a:r>
            <a:r>
              <a:rPr lang="en-US" dirty="0" err="1">
                <a:solidFill>
                  <a:srgbClr val="FFFF00"/>
                </a:solidFill>
              </a:rPr>
              <a:t>js</a:t>
            </a:r>
            <a:r>
              <a:rPr lang="en-US" dirty="0">
                <a:solidFill>
                  <a:srgbClr val="FFFF00"/>
                </a:solidFill>
              </a:rPr>
              <a:t>', 'ruby', 'python']</a:t>
            </a:r>
          </a:p>
        </p:txBody>
      </p:sp>
    </p:spTree>
    <p:extLst>
      <p:ext uri="{BB962C8B-B14F-4D97-AF65-F5344CB8AC3E}">
        <p14:creationId xmlns:p14="http://schemas.microsoft.com/office/powerpoint/2010/main" val="12986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set </a:t>
            </a:r>
            <a:r>
              <a:rPr lang="en-US" dirty="0"/>
              <a:t>= new </a:t>
            </a:r>
            <a:r>
              <a:rPr lang="en-US" dirty="0" smtClean="0"/>
              <a:t>Set();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/>
              <a:t>('name', 'John');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/>
              <a:t>('name', 'Andy');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 smtClean="0"/>
              <a:t>(1</a:t>
            </a:r>
            <a:r>
              <a:rPr lang="en-US" dirty="0"/>
              <a:t>, 'number one');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 smtClean="0"/>
              <a:t>(</a:t>
            </a:r>
            <a:r>
              <a:rPr lang="en-US" dirty="0" err="1" smtClean="0"/>
              <a:t>NaN</a:t>
            </a:r>
            <a:r>
              <a:rPr lang="en-US" dirty="0"/>
              <a:t>, 'No value</a:t>
            </a:r>
            <a:r>
              <a:rPr lang="en-US" dirty="0" smtClean="0"/>
              <a:t>');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('name');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// Andy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</a:rPr>
              <a:t>Note John is replaced by Andy.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 smtClean="0">
                <a:solidFill>
                  <a:srgbClr val="FFC000"/>
                </a:solidFill>
              </a:rPr>
              <a:t>(1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number one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NaN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No value</a:t>
            </a:r>
          </a:p>
        </p:txBody>
      </p:sp>
    </p:spTree>
    <p:extLst>
      <p:ext uri="{BB962C8B-B14F-4D97-AF65-F5344CB8AC3E}">
        <p14:creationId xmlns:p14="http://schemas.microsoft.com/office/powerpoint/2010/main" val="1066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dirty="0" err="1" smtClean="0"/>
              <a:t>Opdracht</a:t>
            </a:r>
            <a:r>
              <a:rPr lang="en-US" sz="48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dirty="0" smtClean="0"/>
              <a:t>: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292100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dirty="0"/>
              <a:t> </a:t>
            </a:r>
            <a:r>
              <a:rPr lang="en-US" dirty="0" smtClean="0"/>
              <a:t>Node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b="0" i="0" u="sng" strike="noStrike" cap="none" dirty="0" smtClean="0">
                <a:solidFill>
                  <a:srgbClr val="FFC000"/>
                </a:solidFill>
                <a:sym typeface="Helvetica Neue"/>
              </a:rPr>
              <a:t>Open map: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err="1"/>
              <a:t>Javascript</a:t>
            </a:r>
            <a:r>
              <a:rPr lang="en-US" dirty="0"/>
              <a:t> + ECMAScript </a:t>
            </a:r>
            <a:r>
              <a:rPr lang="en-US" dirty="0" smtClean="0"/>
              <a:t>6/ECMAScript 6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dirty="0" err="1" smtClean="0"/>
              <a:t>Readme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dirty="0" err="1" smtClean="0"/>
              <a:t>md</a:t>
            </a:r>
            <a:endParaRPr lang="en-US" dirty="0"/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err="1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sz="2400" b="0" i="0" u="none" strike="noStrike" cap="none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directory walker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C000"/>
                </a:solidFill>
              </a:rPr>
              <a:t>ES6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en-US" dirty="0"/>
              <a:t>superset of </a:t>
            </a:r>
            <a:r>
              <a:rPr lang="en-US" dirty="0" smtClean="0"/>
              <a:t>ES5 </a:t>
            </a:r>
            <a:endParaRPr lang="en-US" dirty="0"/>
          </a:p>
          <a:p>
            <a:r>
              <a:rPr lang="nl-NL" dirty="0" err="1" smtClean="0"/>
              <a:t>Transpile</a:t>
            </a:r>
            <a:r>
              <a:rPr lang="nl-NL" dirty="0" smtClean="0"/>
              <a:t> ES6 </a:t>
            </a:r>
            <a:r>
              <a:rPr lang="nl-NL" dirty="0" err="1" smtClean="0"/>
              <a:t>to</a:t>
            </a:r>
            <a:r>
              <a:rPr lang="nl-NL" dirty="0" smtClean="0"/>
              <a:t> ES5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39" y="997564"/>
            <a:ext cx="3118733" cy="34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 Support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79172" y="1366242"/>
            <a:ext cx="6966064" cy="155983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2637365"/>
            <a:ext cx="3724101" cy="2086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1258</Words>
  <Application>Microsoft Macintosh PowerPoint</Application>
  <PresentationFormat>On-screen Show (16:9)</PresentationFormat>
  <Paragraphs>261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ES6</vt:lpstr>
      <vt:lpstr>ES6 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Map</vt:lpstr>
      <vt:lpstr>Set</vt:lpstr>
      <vt:lpstr>And many many more things</vt:lpstr>
      <vt:lpstr>Opdracht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Opdracht Node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51</cp:revision>
  <dcterms:modified xsi:type="dcterms:W3CDTF">2018-04-26T08:59:00Z</dcterms:modified>
</cp:coreProperties>
</file>