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58"/>
  </p:normalViewPr>
  <p:slideViewPr>
    <p:cSldViewPr snapToGrid="0" snapToObjects="1">
      <p:cViewPr varScale="1">
        <p:scale>
          <a:sx n="85" d="100"/>
          <a:sy n="85" d="100"/>
        </p:scale>
        <p:origin x="1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78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95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AGENDA dag 1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823600" y="2413100"/>
            <a:ext cx="73575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Inventarisatie</a:t>
            </a:r>
            <a:endParaRPr lang="en-US" dirty="0"/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HTML + CSS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/>
              <a:t>JavaScript + NodeJS</a:t>
            </a:r>
            <a:endParaRPr lang="en-US" dirty="0"/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ECMScript</a:t>
            </a:r>
            <a:r>
              <a:rPr lang="en-US" dirty="0"/>
              <a:t> 6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Functioneel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en-US" dirty="0"/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Frontend tooling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TypeScript</a:t>
            </a:r>
            <a:endParaRPr lang="en-US" dirty="0"/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AGENDA dag 2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823599" y="2413100"/>
            <a:ext cx="8805183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r>
              <a:rPr lang="en-US" dirty="0"/>
              <a:t>Angular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r>
              <a:rPr lang="en-US" dirty="0"/>
              <a:t>App </a:t>
            </a:r>
            <a:r>
              <a:rPr lang="en-US" dirty="0" err="1"/>
              <a:t>bouwen</a:t>
            </a:r>
            <a:r>
              <a:rPr lang="en-US" dirty="0"/>
              <a:t> met </a:t>
            </a:r>
            <a:r>
              <a:rPr lang="en-US" dirty="0" err="1"/>
              <a:t>NativeScript</a:t>
            </a:r>
            <a:r>
              <a:rPr lang="en-US" dirty="0"/>
              <a:t> + Angular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r>
              <a:rPr lang="en-US" dirty="0" err="1"/>
              <a:t>ReactJS</a:t>
            </a:r>
            <a:endParaRPr lang="en-US" dirty="0"/>
          </a:p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met: </a:t>
            </a:r>
            <a:r>
              <a:rPr lang="en-US" dirty="0" err="1"/>
              <a:t>ReactJS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of</a:t>
            </a:r>
            <a:r>
              <a:rPr lang="en-US" dirty="0"/>
              <a:t> Angular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Recommended Site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823599" y="2413100"/>
            <a:ext cx="8805183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80975" indent="0">
              <a:spcBef>
                <a:spcPts val="0"/>
              </a:spcBef>
              <a:buNone/>
            </a:pPr>
            <a:endParaRPr lang="en-US" dirty="0"/>
          </a:p>
          <a:p>
            <a:pPr marL="180975" indent="0">
              <a:spcBef>
                <a:spcPts val="0"/>
              </a:spcBef>
              <a:buNone/>
            </a:pPr>
            <a:endParaRPr lang="en-US" dirty="0"/>
          </a:p>
          <a:p>
            <a:pPr marL="180975" indent="0">
              <a:spcBef>
                <a:spcPts val="0"/>
              </a:spcBef>
              <a:buNone/>
            </a:pPr>
            <a:endParaRPr lang="en-US" dirty="0"/>
          </a:p>
          <a:p>
            <a:pPr marL="180975" indent="0">
              <a:spcBef>
                <a:spcPts val="0"/>
              </a:spcBef>
              <a:buNone/>
            </a:pPr>
            <a:endParaRPr lang="en-US" dirty="0"/>
          </a:p>
          <a:p>
            <a:pPr marL="180975" indent="0"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/>
              <a:t>www.freecodecamp.org</a:t>
            </a:r>
            <a:r>
              <a:rPr lang="en-US" dirty="0"/>
              <a:t>/news/a-practical-guide-to-learning-front-end-development-for-beginners-da6516505e41/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BBF4DE-52C4-2A47-85CE-B9AC6AD8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03" y="2083633"/>
            <a:ext cx="5614746" cy="315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30261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49</Words>
  <Application>Microsoft Macintosh PowerPoint</Application>
  <PresentationFormat>Custom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Helvetica Neue</vt:lpstr>
      <vt:lpstr>Black</vt:lpstr>
      <vt:lpstr>AGENDA dag 1</vt:lpstr>
      <vt:lpstr>AGENDA dag 2</vt:lpstr>
      <vt:lpstr>Recommended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dag 1</dc:title>
  <cp:lastModifiedBy>Eijgermans, Peter</cp:lastModifiedBy>
  <cp:revision>15</cp:revision>
  <dcterms:modified xsi:type="dcterms:W3CDTF">2021-01-02T10:48:23Z</dcterms:modified>
</cp:coreProperties>
</file>