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HTML + CSS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52500" y="2413100"/>
            <a:ext cx="11868978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/>
              <a:t>See: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  <a:hlinkClick r:id="rId3"/>
              </a:rPr>
              <a:t>https://www.w3schools.com/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html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And: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https://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www.internetingishard.com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/html-and-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css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/basic-web-pages/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 Neue</vt:lpstr>
      <vt:lpstr>Black</vt:lpstr>
      <vt:lpstr>HTML +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cp:lastModifiedBy>Eijgermans, Peter</cp:lastModifiedBy>
  <cp:revision>7</cp:revision>
  <dcterms:modified xsi:type="dcterms:W3CDTF">2021-01-02T10:50:24Z</dcterms:modified>
</cp:coreProperties>
</file>