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JavaScript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52500" y="2413100"/>
            <a:ext cx="11868978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/>
              <a:t>See: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accent4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r>
              <a:rPr lang="en-US" b="1" dirty="0" err="1">
                <a:solidFill>
                  <a:schemeClr val="accent4"/>
                </a:solidFill>
                <a:highlight>
                  <a:srgbClr val="FFFF00"/>
                </a:highlight>
              </a:rPr>
              <a:t>js</a:t>
            </a:r>
            <a:endParaRPr lang="en-US" b="1" dirty="0">
              <a:solidFill>
                <a:schemeClr val="accent4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OR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https://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javascript.info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endParaRPr lang="en-US" b="1" dirty="0"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 Neue</vt:lpstr>
      <vt:lpstr>Black</vt:lpstr>
      <vt:lpstr>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cp:lastModifiedBy>Eijgermans, Peter</cp:lastModifiedBy>
  <cp:revision>6</cp:revision>
  <dcterms:modified xsi:type="dcterms:W3CDTF">2021-01-02T11:02:12Z</dcterms:modified>
</cp:coreProperties>
</file>