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590"/>
  </p:normalViewPr>
  <p:slideViewPr>
    <p:cSldViewPr snapToGrid="0" snapToObjects="1">
      <p:cViewPr varScale="1">
        <p:scale>
          <a:sx n="60" d="100"/>
          <a:sy n="60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78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95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6718299" y="638918"/>
            <a:ext cx="5325769" cy="82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3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67183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1900" marR="0" lvl="2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76400" marR="0" lvl="3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20900" marR="0" lvl="4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6731000" y="49657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6731000" y="6350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952500" y="635000"/>
            <a:ext cx="53339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3175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AGENDA dag 1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823600" y="2413100"/>
            <a:ext cx="73575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Inventarisatie</a:t>
            </a:r>
            <a:endParaRPr lang="en-US" dirty="0"/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HTML + CSS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/>
              <a:t>JavaScript + NodeJS</a:t>
            </a:r>
            <a:endParaRPr lang="en-US" dirty="0"/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ECMScript</a:t>
            </a:r>
            <a:r>
              <a:rPr lang="en-US" dirty="0"/>
              <a:t> 6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Functioneel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endParaRPr lang="en-US" dirty="0"/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Frontend tooling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TypeScript</a:t>
            </a:r>
            <a:endParaRPr lang="en-US" dirty="0"/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AGENDA dag 2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823599" y="2413100"/>
            <a:ext cx="8805183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23925" indent="-742950">
              <a:spcBef>
                <a:spcPts val="0"/>
              </a:spcBef>
              <a:buFont typeface="+mj-lt"/>
              <a:buAutoNum type="arabicPeriod" startAt="8"/>
            </a:pPr>
            <a:r>
              <a:rPr lang="en-US" dirty="0"/>
              <a:t>Angular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 startAt="8"/>
            </a:pPr>
            <a:r>
              <a:rPr lang="en-US" dirty="0"/>
              <a:t>App </a:t>
            </a:r>
            <a:r>
              <a:rPr lang="en-US" dirty="0" err="1"/>
              <a:t>bouwen</a:t>
            </a:r>
            <a:r>
              <a:rPr lang="en-US" dirty="0"/>
              <a:t> met </a:t>
            </a:r>
            <a:r>
              <a:rPr lang="en-US" dirty="0" err="1"/>
              <a:t>NativeScript</a:t>
            </a:r>
            <a:r>
              <a:rPr lang="en-US" dirty="0"/>
              <a:t> + Angular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 startAt="8"/>
            </a:pPr>
            <a:r>
              <a:rPr lang="en-US" dirty="0" err="1"/>
              <a:t>ReactJS</a:t>
            </a:r>
            <a:endParaRPr lang="en-US" dirty="0"/>
          </a:p>
          <a:p>
            <a:pPr marL="923925" indent="-742950">
              <a:spcBef>
                <a:spcPts val="0"/>
              </a:spcBef>
              <a:buFont typeface="+mj-lt"/>
              <a:buAutoNum type="arabicPeriod" startAt="8"/>
            </a:pP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fixen</a:t>
            </a:r>
            <a:r>
              <a:rPr lang="en-US" dirty="0"/>
              <a:t> met: </a:t>
            </a:r>
            <a:r>
              <a:rPr lang="en-US" dirty="0" err="1"/>
              <a:t>ReactJS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of</a:t>
            </a:r>
            <a:r>
              <a:rPr lang="en-US" dirty="0"/>
              <a:t> Angular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 startAt="8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823599" y="2413100"/>
            <a:ext cx="8805183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80975" indent="0">
              <a:spcBef>
                <a:spcPts val="0"/>
              </a:spcBef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/petereijgermans11/frontend-cursus</a:t>
            </a:r>
          </a:p>
        </p:txBody>
      </p:sp>
    </p:spTree>
    <p:extLst>
      <p:ext uri="{BB962C8B-B14F-4D97-AF65-F5344CB8AC3E}">
        <p14:creationId xmlns:p14="http://schemas.microsoft.com/office/powerpoint/2010/main" val="2015302614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44</Words>
  <Application>Microsoft Macintosh PowerPoint</Application>
  <PresentationFormat>Custom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Helvetica Neue</vt:lpstr>
      <vt:lpstr>Black</vt:lpstr>
      <vt:lpstr>AGENDA dag 1</vt:lpstr>
      <vt:lpstr>AGENDA dag 2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dag 1</dc:title>
  <cp:lastModifiedBy>Eijgermans, Peter</cp:lastModifiedBy>
  <cp:revision>13</cp:revision>
  <dcterms:modified xsi:type="dcterms:W3CDTF">2019-04-18T07:08:05Z</dcterms:modified>
</cp:coreProperties>
</file>