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302" r:id="rId11"/>
    <p:sldId id="264" r:id="rId12"/>
    <p:sldId id="265" r:id="rId13"/>
    <p:sldId id="266" r:id="rId14"/>
    <p:sldId id="267" r:id="rId15"/>
    <p:sldId id="298" r:id="rId16"/>
    <p:sldId id="29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5" r:id="rId33"/>
    <p:sldId id="300" r:id="rId34"/>
    <p:sldId id="299" r:id="rId35"/>
    <p:sldId id="286" r:id="rId36"/>
    <p:sldId id="28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2"/>
    <p:restoredTop sz="72031"/>
  </p:normalViewPr>
  <p:slideViewPr>
    <p:cSldViewPr snapToGrid="0" snapToObjects="1">
      <p:cViewPr varScale="1">
        <p:scale>
          <a:sx n="147" d="100"/>
          <a:sy n="14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codeburst.io</a:t>
            </a:r>
            <a:r>
              <a:rPr lang="en-US" dirty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‘</a:t>
            </a:r>
            <a:r>
              <a:rPr lang="nl-NL" dirty="0" err="1"/>
              <a:t>const</a:t>
            </a:r>
            <a:r>
              <a:rPr lang="nl-NL" dirty="0"/>
              <a:t>’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level </a:t>
            </a:r>
            <a:r>
              <a:rPr lang="nl-NL" dirty="0" err="1"/>
              <a:t>deep</a:t>
            </a:r>
            <a:r>
              <a:rPr lang="nl-NL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>
                <a:effectLst/>
              </a:rPr>
              <a:t>Object.freeze</a:t>
            </a:r>
            <a:r>
              <a:rPr lang="nl-NL" b="1" dirty="0">
                <a:effectLst/>
              </a:rPr>
              <a:t>()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a variable and assigning the function (</a:t>
            </a:r>
            <a:r>
              <a:rPr lang="en-US" sz="2200" b="1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</a:t>
            </a: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It just says the variable is actually a function.</a:t>
            </a:r>
          </a:p>
          <a:p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the body part of the function</a:t>
            </a: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public in Java 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http://2ality.com/2014/09/es6-modules-final.html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`Wat zijn de voordelen van typescript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2C99B02-DBAA-4F03-954B-2F74ED1216A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5F65C51-E4BF-4FAD-97FA-C994B8CE38B5}" type="datetimeFigureOut">
              <a:rPr lang="nl-NL" smtClean="0"/>
              <a:t>10-04-19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C281-EC5E-5A4D-8E64-E425B1A4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43276-26E2-6E45-B83F-C35F7D17E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5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 let </a:t>
            </a:r>
            <a:r>
              <a:rPr lang="en-US" sz="2400" dirty="0" err="1">
                <a:solidFill>
                  <a:schemeClr val="bg1"/>
                </a:solidFill>
              </a:rPr>
              <a:t>newOne</a:t>
            </a:r>
            <a:r>
              <a:rPr lang="en-US" sz="2400" dirty="0">
                <a:solidFill>
                  <a:schemeClr val="bg1"/>
                </a:solidFill>
              </a:rPr>
              <a:t> 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let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>
                <a:solidFill>
                  <a:srgbClr val="FFFF00"/>
                </a:solidFill>
              </a:rPr>
              <a:t>=&gt; 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/Rest 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2144110" y="1497723"/>
            <a:ext cx="5960444" cy="283779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1"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let </a:t>
            </a:r>
            <a:r>
              <a:rPr lang="mr-IN" sz="2000" dirty="0" err="1">
                <a:solidFill>
                  <a:srgbClr val="00B050"/>
                </a:solidFill>
              </a:rPr>
              <a:t>prop</a:t>
            </a:r>
            <a:r>
              <a:rPr lang="nl-NL" sz="2000" dirty="0" err="1">
                <a:solidFill>
                  <a:srgbClr val="00B050"/>
                </a:solidFill>
              </a:rPr>
              <a:t>erty</a:t>
            </a:r>
            <a:r>
              <a:rPr lang="mr-IN" sz="2000" dirty="0">
                <a:solidFill>
                  <a:srgbClr val="00B050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let </a:t>
            </a:r>
            <a:r>
              <a:rPr lang="mr-IN" sz="2000" dirty="0" err="1">
                <a:solidFill>
                  <a:srgbClr val="FFFF00"/>
                </a:solidFill>
              </a:rPr>
              <a:t>o</a:t>
            </a:r>
            <a:r>
              <a:rPr lang="nl-NL" sz="2000" dirty="0" err="1">
                <a:solidFill>
                  <a:srgbClr val="FFFF00"/>
                </a:solidFill>
              </a:rPr>
              <a:t>bj</a:t>
            </a:r>
            <a:r>
              <a:rPr lang="mr-IN" sz="2000" dirty="0">
                <a:solidFill>
                  <a:srgbClr val="FFFF00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 {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      </a:t>
            </a:r>
            <a:r>
              <a:rPr lang="mr-IN" sz="2000" dirty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rgbClr val="00B050"/>
                </a:solidFill>
              </a:rPr>
              <a:t>prop</a:t>
            </a:r>
            <a:r>
              <a:rPr lang="nl-NL" sz="2000" dirty="0" err="1">
                <a:solidFill>
                  <a:srgbClr val="00B050"/>
                </a:solidFill>
              </a:rPr>
              <a:t>erty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      </a:t>
            </a:r>
            <a:r>
              <a:rPr lang="mr-IN" sz="2000" dirty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 err="1">
                <a:solidFill>
                  <a:srgbClr val="FFC000"/>
                </a:solidFill>
              </a:rPr>
              <a:t>b</a:t>
            </a:r>
            <a:r>
              <a:rPr lang="mr-IN" sz="2000" dirty="0">
                <a:solidFill>
                  <a:srgbClr val="FFC000"/>
                </a:solidFill>
              </a:rPr>
              <a:t>' + '</a:t>
            </a:r>
            <a:r>
              <a:rPr lang="mr-IN" sz="2000" dirty="0" err="1">
                <a:solidFill>
                  <a:srgbClr val="FFC000"/>
                </a:solidFill>
              </a:rPr>
              <a:t>ar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mr-IN" sz="2000" dirty="0">
                <a:solidFill>
                  <a:schemeClr val="bg1"/>
                </a:solidFill>
              </a:rPr>
              <a:t>};</a:t>
            </a:r>
            <a:endParaRPr lang="nl-NL" sz="20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r>
              <a:rPr lang="mr-IN" sz="2400" i="1" dirty="0">
                <a:solidFill>
                  <a:schemeClr val="bg1"/>
                </a:solidFill>
              </a:rPr>
              <a:t> </a:t>
            </a:r>
            <a:endParaRPr lang="nl-NL" sz="2400" i="1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>
                <a:solidFill>
                  <a:schemeClr val="bg1"/>
                </a:solidFill>
              </a:rPr>
              <a:t>c</a:t>
            </a:r>
            <a:r>
              <a:rPr lang="mr-IN" sz="2400" dirty="0" err="1">
                <a:solidFill>
                  <a:schemeClr val="bg1"/>
                </a:solidFill>
              </a:rPr>
              <a:t>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[3, 4, 5] </a:t>
            </a:r>
            <a:endParaRPr lang="nl-NL" sz="2400" i="1" dirty="0">
              <a:solidFill>
                <a:srgbClr val="FFFF00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endParaRPr lang="en-US" sz="2300" b="0" i="1" u="none" strike="noStrike" cap="none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</a:rPr>
              <a:t>export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</a:rPr>
              <a:t>export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</a:rPr>
              <a:t>export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import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'lib';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>
                <a:solidFill>
                  <a:schemeClr val="bg1"/>
                </a:solidFill>
              </a:rPr>
              <a:t>console</a:t>
            </a:r>
            <a:r>
              <a:rPr lang="en-US" sz="2400" dirty="0" err="1">
                <a:solidFill>
                  <a:schemeClr val="bg1"/>
                </a:solidFill>
              </a:rPr>
              <a:t>.log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(11)); // 121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>
                <a:solidFill>
                  <a:schemeClr val="bg1"/>
                </a:solidFill>
              </a:rPr>
              <a:t>console</a:t>
            </a:r>
            <a:r>
              <a:rPr lang="en-US" sz="2400" dirty="0" err="1">
                <a:solidFill>
                  <a:schemeClr val="bg1"/>
                </a:solidFill>
              </a:rPr>
              <a:t>.log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(4, 3)); 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newMap</a:t>
            </a:r>
            <a:r>
              <a:rPr lang="en-US" dirty="0"/>
              <a:t> = new </a:t>
            </a:r>
            <a:r>
              <a:rPr lang="en-US" dirty="0">
                <a:solidFill>
                  <a:srgbClr val="C00000"/>
                </a:solidFill>
              </a:rPr>
              <a:t>Map( 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set = new </a:t>
            </a:r>
            <a:r>
              <a:rPr lang="en-US" dirty="0">
                <a:solidFill>
                  <a:srgbClr val="C00000"/>
                </a:solidFill>
              </a:rPr>
              <a:t>Set( 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(1, 'number one');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, 'No value');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br>
              <a:rPr lang="en-US" dirty="0"/>
            </a:br>
            <a:r>
              <a:rPr lang="en-US" dirty="0" err="1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(1);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Weak 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/>
              <a:t>Opdracht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</a:t>
            </a:r>
            <a:r>
              <a:rPr lang="en-US" dirty="0"/>
              <a:t>: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292100">
              <a:spcBef>
                <a:spcPts val="0"/>
              </a:spcBef>
            </a:pP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are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‘let’</a:t>
            </a:r>
          </a:p>
          <a:p>
            <a:pPr lvl="1" indent="-279400"/>
            <a:r>
              <a:rPr lang="en-US" dirty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ES6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superset of ES5 </a:t>
            </a:r>
          </a:p>
          <a:p>
            <a:r>
              <a:rPr lang="nl-NL" dirty="0" err="1"/>
              <a:t>Transpile</a:t>
            </a:r>
            <a:r>
              <a:rPr lang="nl-NL" dirty="0"/>
              <a:t> ES6 </a:t>
            </a:r>
            <a:r>
              <a:rPr lang="nl-NL" dirty="0" err="1"/>
              <a:t>to</a:t>
            </a:r>
            <a:r>
              <a:rPr lang="nl-NL" dirty="0"/>
              <a:t> ES5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9" y="997564"/>
            <a:ext cx="3118733" cy="3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 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1321</Words>
  <Application>Microsoft Macintosh PowerPoint</Application>
  <PresentationFormat>On-screen Show (16:9)</PresentationFormat>
  <Paragraphs>232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Helvetica Neue</vt:lpstr>
      <vt:lpstr>Black</vt:lpstr>
      <vt:lpstr>ECMAScript 6</vt:lpstr>
      <vt:lpstr>Overview</vt:lpstr>
      <vt:lpstr>ECMAScript 6</vt:lpstr>
      <vt:lpstr>Overview</vt:lpstr>
      <vt:lpstr>ES6</vt:lpstr>
      <vt:lpstr>ES6 Support</vt:lpstr>
      <vt:lpstr>Let’s dive into it!</vt:lpstr>
      <vt:lpstr>Variables</vt:lpstr>
      <vt:lpstr>Variables</vt:lpstr>
      <vt:lpstr>PowerPoint Presentation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61</cp:revision>
  <dcterms:modified xsi:type="dcterms:W3CDTF">2019-04-10T20:57:00Z</dcterms:modified>
</cp:coreProperties>
</file>