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62"/>
  </p:normalViewPr>
  <p:slideViewPr>
    <p:cSldViewPr snapToGrid="0" snapToObjects="1">
      <p:cViewPr varScale="1">
        <p:scale>
          <a:sx n="64" d="100"/>
          <a:sy n="64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HTML + CSS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/>
              <a:t>See: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hlinkClick r:id="rId3"/>
              </a:rPr>
              <a:t>https://www.w3schools.com</a:t>
            </a:r>
            <a:r>
              <a:rPr lang="en-US" b="1" dirty="0" smtClean="0">
                <a:hlinkClick r:id="rId3"/>
              </a:rPr>
              <a:t>/</a:t>
            </a:r>
            <a:endParaRPr lang="en-US" b="1" dirty="0" smtClean="0"/>
          </a:p>
          <a:p>
            <a:pPr lvl="0" algn="ctr">
              <a:spcBef>
                <a:spcPts val="0"/>
              </a:spcBef>
              <a:buNone/>
            </a:pPr>
            <a:endParaRPr lang="en-US" b="1"/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Arial</vt:lpstr>
      <vt:lpstr>Black</vt:lpstr>
      <vt:lpstr>HTML + CSS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Eijgermans, Peter</cp:lastModifiedBy>
  <cp:revision>2</cp:revision>
  <dcterms:modified xsi:type="dcterms:W3CDTF">2018-02-11T18:53:41Z</dcterms:modified>
</cp:coreProperties>
</file>