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6" r:id="rId2"/>
    <p:sldId id="403" r:id="rId3"/>
    <p:sldId id="306" r:id="rId4"/>
    <p:sldId id="259" r:id="rId5"/>
    <p:sldId id="386" r:id="rId6"/>
    <p:sldId id="390" r:id="rId7"/>
    <p:sldId id="389" r:id="rId8"/>
    <p:sldId id="387" r:id="rId9"/>
    <p:sldId id="308" r:id="rId10"/>
    <p:sldId id="381" r:id="rId11"/>
    <p:sldId id="330" r:id="rId12"/>
    <p:sldId id="362" r:id="rId13"/>
    <p:sldId id="333" r:id="rId14"/>
    <p:sldId id="383" r:id="rId15"/>
    <p:sldId id="384" r:id="rId16"/>
    <p:sldId id="385" r:id="rId17"/>
    <p:sldId id="344" r:id="rId18"/>
    <p:sldId id="365" r:id="rId19"/>
    <p:sldId id="398" r:id="rId20"/>
    <p:sldId id="399" r:id="rId21"/>
    <p:sldId id="400" r:id="rId22"/>
    <p:sldId id="401" r:id="rId23"/>
    <p:sldId id="392" r:id="rId24"/>
    <p:sldId id="402" r:id="rId25"/>
    <p:sldId id="393" r:id="rId26"/>
    <p:sldId id="394" r:id="rId27"/>
    <p:sldId id="395" r:id="rId28"/>
    <p:sldId id="396"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23" autoAdjust="0"/>
    <p:restoredTop sz="80249" autoAdjust="0"/>
  </p:normalViewPr>
  <p:slideViewPr>
    <p:cSldViewPr snapToGrid="0">
      <p:cViewPr varScale="1">
        <p:scale>
          <a:sx n="72" d="100"/>
          <a:sy n="72" d="100"/>
        </p:scale>
        <p:origin x="22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11-02-18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auth0.com/blog/angular-2-ngmodule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67646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13</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18</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aseline="0" dirty="0" smtClean="0"/>
              <a:t> die </a:t>
            </a:r>
            <a:r>
              <a:rPr lang="en-US" baseline="0" dirty="0" err="1" smtClean="0"/>
              <a:t>langsamerhand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geraagt</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21210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9</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10</a:t>
            </a:fld>
            <a:endParaRPr lang="nl-NL"/>
          </a:p>
        </p:txBody>
      </p:sp>
    </p:spTree>
    <p:extLst>
      <p:ext uri="{BB962C8B-B14F-4D97-AF65-F5344CB8AC3E}">
        <p14:creationId xmlns:p14="http://schemas.microsoft.com/office/powerpoint/2010/main" val="95831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11-02-18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11-02-18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11-02-18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11-02-18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11-02-18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11-02-18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11-02-18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11-02-18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11-02-18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11-02-18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11-02-18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11-02-18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385816"/>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dirty="0">
              <a:solidFill>
                <a:srgbClr val="C00000"/>
              </a:solidFill>
            </a:endParaRPr>
          </a:p>
          <a:p>
            <a:pPr algn="ctr"/>
            <a:r>
              <a:rPr lang="nl-NL" sz="2400" b="1" dirty="0" err="1" smtClean="0">
                <a:solidFill>
                  <a:srgbClr val="FF0000"/>
                </a:solidFill>
              </a:rPr>
              <a:t>Promises</a:t>
            </a:r>
            <a:r>
              <a:rPr lang="nl-NL" sz="2400" b="1" dirty="0" smtClean="0">
                <a:solidFill>
                  <a:srgbClr val="FF0000"/>
                </a:solidFill>
              </a:rPr>
              <a:t> versus </a:t>
            </a:r>
            <a:r>
              <a:rPr lang="nl-NL" sz="2400" b="1" dirty="0" err="1" smtClean="0">
                <a:solidFill>
                  <a:srgbClr val="FF0000"/>
                </a:solidFill>
              </a:rPr>
              <a:t>Observable</a:t>
            </a:r>
            <a:endParaRPr lang="nl-NL" sz="24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Starting</a:t>
            </a:r>
            <a:r>
              <a:rPr lang="nl-NL" b="1" dirty="0" err="1" smtClean="0">
                <a:solidFill>
                  <a:schemeClr val="accent2"/>
                </a:solidFill>
              </a:rPr>
              <a:t>point</a:t>
            </a:r>
            <a:endParaRPr lang="nl-NL" b="1" dirty="0">
              <a:solidFill>
                <a:schemeClr val="accent2"/>
              </a:solidFill>
            </a:endParaRPr>
          </a:p>
        </p:txBody>
      </p:sp>
      <p:sp>
        <p:nvSpPr>
          <p:cNvPr id="3" name="Tijdelijke aanduiding voor inhoud 2"/>
          <p:cNvSpPr>
            <a:spLocks noGrp="1"/>
          </p:cNvSpPr>
          <p:nvPr>
            <p:ph idx="1"/>
          </p:nvPr>
        </p:nvSpPr>
        <p:spPr>
          <a:xfrm>
            <a:off x="0" y="1825624"/>
            <a:ext cx="11833412" cy="4585685"/>
          </a:xfrm>
        </p:spPr>
        <p:txBody>
          <a:bodyPr>
            <a:normAutofit/>
          </a:bodyPr>
          <a:lstStyle/>
          <a:p>
            <a:pPr marL="0" indent="0" algn="ctr">
              <a:buNone/>
            </a:pPr>
            <a:r>
              <a:rPr lang="nl-NL" sz="4000" b="1" dirty="0">
                <a:solidFill>
                  <a:srgbClr val="FFC000"/>
                </a:solidFill>
              </a:rPr>
              <a:t>	</a:t>
            </a:r>
            <a:endParaRPr lang="nl-NL" sz="4000" b="1" dirty="0" smtClean="0">
              <a:solidFill>
                <a:srgbClr val="FFC000"/>
              </a:solidFill>
            </a:endParaRPr>
          </a:p>
          <a:p>
            <a:pPr marL="0" indent="0" algn="ctr">
              <a:buNone/>
            </a:pPr>
            <a:r>
              <a:rPr lang="nl-NL" sz="4000" b="1" u="sng" dirty="0" err="1" smtClean="0"/>
              <a:t>Clone</a:t>
            </a:r>
            <a:r>
              <a:rPr lang="nl-NL" sz="4000" b="1" u="sng" dirty="0" smtClean="0"/>
              <a:t>:</a:t>
            </a:r>
          </a:p>
          <a:p>
            <a:pPr marL="0" indent="0" algn="ctr">
              <a:buNone/>
            </a:pPr>
            <a:endParaRPr lang="nl-NL" sz="4000" b="1" dirty="0"/>
          </a:p>
          <a:p>
            <a:pPr marL="0" indent="0" algn="ctr">
              <a:buNone/>
            </a:pPr>
            <a:r>
              <a:rPr lang="nl-NL" sz="3200" b="1" dirty="0" err="1"/>
              <a:t>https</a:t>
            </a:r>
            <a:r>
              <a:rPr lang="nl-NL" sz="3200" b="1" dirty="0"/>
              <a:t>://</a:t>
            </a:r>
            <a:r>
              <a:rPr lang="nl-NL" sz="3200" b="1" dirty="0" err="1"/>
              <a:t>github.com</a:t>
            </a:r>
            <a:r>
              <a:rPr lang="nl-NL" sz="3200" b="1" dirty="0"/>
              <a:t>/petereijgermans11/workshop-</a:t>
            </a:r>
            <a:r>
              <a:rPr lang="nl-NL" sz="3200" b="1" dirty="0" err="1"/>
              <a:t>reactjs</a:t>
            </a:r>
            <a:r>
              <a:rPr lang="nl-NL" sz="3200" b="1" dirty="0"/>
              <a:t>-</a:t>
            </a:r>
            <a:r>
              <a:rPr lang="nl-NL" sz="3200" b="1" dirty="0" err="1"/>
              <a:t>angular</a:t>
            </a:r>
            <a:endParaRPr lang="nl-NL" sz="3200" b="1" dirty="0"/>
          </a:p>
        </p:txBody>
      </p:sp>
    </p:spTree>
    <p:extLst>
      <p:ext uri="{BB962C8B-B14F-4D97-AF65-F5344CB8AC3E}">
        <p14:creationId xmlns:p14="http://schemas.microsoft.com/office/powerpoint/2010/main" val="1792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3">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5" presetClass="emph" presetSubtype="0" nodeType="clickEffect">
                                  <p:stCondLst>
                                    <p:cond delay="0"/>
                                  </p:stCondLst>
                                  <p:iterate type="lt">
                                    <p:tmAbs val="25"/>
                                  </p:iterate>
                                  <p:childTnLst>
                                    <p:set>
                                      <p:cBhvr override="childStyle">
                                        <p:cTn id="46" dur="indefinite"/>
                                        <p:tgtEl>
                                          <p:spTgt spid="3">
                                            <p:txEl>
                                              <p:pRg st="1" end="1"/>
                                            </p:txEl>
                                          </p:spTgt>
                                        </p:tgtEl>
                                        <p:attrNameLst>
                                          <p:attrName>style.fontWeight</p:attrName>
                                        </p:attrNameLst>
                                      </p:cBhvr>
                                      <p:to>
                                        <p:strVal val="bold"/>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model</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model)</a:t>
            </a:r>
          </a:p>
          <a:p>
            <a:pPr algn="ctr"/>
            <a:endParaRPr lang="nl-NL" sz="2400" b="1" dirty="0"/>
          </a:p>
          <a:p>
            <a:pPr algn="ctr"/>
            <a:r>
              <a:rPr lang="nl-NL" sz="2400" b="1" dirty="0" err="1" smtClean="0">
                <a:solidFill>
                  <a:schemeClr val="accent2"/>
                </a:solidFill>
              </a:rPr>
              <a:t>Utility</a:t>
            </a:r>
            <a:r>
              <a:rPr lang="nl-NL" sz="2400" b="1" dirty="0" smtClean="0">
                <a:solidFill>
                  <a:schemeClr val="accent2"/>
                </a:solidFill>
              </a:rPr>
              <a:t> </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web </a:t>
            </a:r>
            <a:r>
              <a:rPr lang="nl-NL" sz="1600" b="1" i="1" dirty="0" err="1">
                <a:solidFill>
                  <a:srgbClr val="FFC000"/>
                </a:solidFill>
              </a:rPr>
              <a:t>api</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FFC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dirty="0" err="1"/>
              <a:t>then</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dirty="0"/>
              <a:t>catch(</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err="1"/>
              <a:t>constructor</a:t>
            </a:r>
            <a:r>
              <a:rPr lang="nl-NL" sz="1600" b="1" dirty="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err="1"/>
              <a:t>getBooks</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a:t>[]);</a:t>
            </a:r>
          </a:p>
          <a:p>
            <a:pPr marL="0" indent="0">
              <a:buNone/>
            </a:pPr>
            <a:r>
              <a:rPr lang="nl-NL" sz="1600" dirty="0" smtClean="0"/>
              <a:t>}</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dirty="0" smtClean="0">
                <a:solidFill>
                  <a:srgbClr val="FF0000"/>
                </a:solidFill>
              </a:rPr>
              <a:t>Import { </a:t>
            </a:r>
            <a:r>
              <a:rPr lang="nl-NL" dirty="0" err="1">
                <a:solidFill>
                  <a:srgbClr val="FF0000"/>
                </a:solidFill>
              </a:rPr>
              <a:t>AppService</a:t>
            </a:r>
            <a:r>
              <a:rPr lang="nl-NL" dirty="0">
                <a:solidFill>
                  <a:srgbClr val="FF0000"/>
                </a:solidFill>
              </a:rPr>
              <a:t> } </a:t>
            </a:r>
            <a:r>
              <a:rPr lang="nl-NL" dirty="0" err="1">
                <a:solidFill>
                  <a:srgbClr val="FF0000"/>
                </a:solidFill>
              </a:rPr>
              <a:t>from</a:t>
            </a:r>
            <a:r>
              <a:rPr lang="nl-NL" dirty="0">
                <a:solidFill>
                  <a:srgbClr val="FF0000"/>
                </a:solidFill>
              </a:rPr>
              <a:t> </a:t>
            </a:r>
            <a:r>
              <a:rPr lang="nl-NL" dirty="0" smtClean="0">
                <a:solidFill>
                  <a:srgbClr val="FF0000"/>
                </a:solidFill>
              </a:rPr>
              <a:t>'../</a:t>
            </a:r>
            <a:r>
              <a:rPr lang="nl-NL" dirty="0">
                <a:solidFill>
                  <a:srgbClr val="FF0000"/>
                </a:solidFill>
              </a:rPr>
              <a:t>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t>@Component({</a:t>
            </a:r>
          </a:p>
          <a:p>
            <a:pPr marL="0" indent="0">
              <a:buNone/>
            </a:pPr>
            <a:r>
              <a:rPr lang="nl-NL" dirty="0"/>
              <a:t>  </a:t>
            </a:r>
            <a:r>
              <a:rPr lang="nl-NL" dirty="0" smtClean="0"/>
              <a:t>  </a:t>
            </a:r>
            <a:r>
              <a:rPr lang="nl-NL" dirty="0" err="1" smtClean="0"/>
              <a:t>selector</a:t>
            </a:r>
            <a:r>
              <a:rPr lang="nl-NL" dirty="0"/>
              <a:t>: '</a:t>
            </a:r>
            <a:r>
              <a:rPr lang="nl-NL" dirty="0" err="1"/>
              <a:t>bs-books</a:t>
            </a:r>
            <a:r>
              <a:rPr lang="nl-NL" dirty="0" smtClean="0"/>
              <a:t>',</a:t>
            </a:r>
            <a:endParaRPr lang="nl-NL" dirty="0"/>
          </a:p>
          <a:p>
            <a:pPr marL="0" indent="0">
              <a:buNone/>
            </a:pPr>
            <a:r>
              <a:rPr lang="nl-NL" dirty="0" smtClean="0"/>
              <a:t>    </a:t>
            </a:r>
            <a:r>
              <a:rPr lang="nl-NL" dirty="0" err="1"/>
              <a:t>templateUrl</a:t>
            </a:r>
            <a:r>
              <a:rPr lang="nl-NL" dirty="0"/>
              <a:t>: '</a:t>
            </a:r>
            <a:r>
              <a:rPr lang="nl-NL" dirty="0" err="1"/>
              <a:t>books</a:t>
            </a:r>
            <a:r>
              <a:rPr lang="nl-NL" dirty="0"/>
              <a:t>/</a:t>
            </a:r>
            <a:r>
              <a:rPr lang="nl-NL" dirty="0" err="1"/>
              <a:t>template.html</a:t>
            </a:r>
            <a:r>
              <a:rPr lang="nl-NL" dirty="0" smtClean="0"/>
              <a:t>',</a:t>
            </a:r>
            <a:endParaRPr lang="nl-NL" dirty="0"/>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838200" y="1825624"/>
            <a:ext cx="10616514" cy="4896451"/>
          </a:xfrm>
        </p:spPr>
        <p:txBody>
          <a:bodyPr>
            <a:normAutofit fontScale="625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dirty="0" err="1" smtClean="0"/>
              <a:t>books</a:t>
            </a:r>
            <a:r>
              <a:rPr lang="nl-NL" dirty="0"/>
              <a:t>: </a:t>
            </a:r>
            <a:r>
              <a:rPr lang="nl-NL" dirty="0" err="1"/>
              <a:t>Book</a:t>
            </a:r>
            <a:r>
              <a:rPr lang="nl-NL" dirty="0"/>
              <a:t>[] = </a:t>
            </a:r>
            <a:r>
              <a:rPr lang="nl-NL" dirty="0" smtClean="0"/>
              <a:t>[];</a:t>
            </a:r>
          </a:p>
          <a:p>
            <a:pPr marL="0" indent="0">
              <a:buNone/>
            </a:pPr>
            <a:r>
              <a:rPr lang="nl-NL" dirty="0"/>
              <a:t> </a:t>
            </a:r>
            <a:r>
              <a:rPr lang="nl-NL" dirty="0" smtClean="0"/>
              <a:t>                 </a:t>
            </a:r>
            <a:r>
              <a:rPr lang="nl-NL" b="1" dirty="0" smtClean="0">
                <a:solidFill>
                  <a:schemeClr val="accent6">
                    <a:lumMod val="50000"/>
                  </a:schemeClr>
                </a:solidFill>
              </a:rPr>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a:t>().</a:t>
            </a:r>
            <a:r>
              <a:rPr lang="nl-NL" sz="2600" dirty="0" err="1" smtClean="0"/>
              <a:t>then</a:t>
            </a:r>
            <a:r>
              <a:rPr lang="nl-NL" sz="2600" dirty="0" smtClean="0"/>
              <a:t>(</a:t>
            </a:r>
            <a:r>
              <a:rPr lang="nl-NL" sz="2600" dirty="0" err="1" smtClean="0"/>
              <a:t>books</a:t>
            </a:r>
            <a:r>
              <a:rPr lang="nl-NL" sz="2600" dirty="0" smtClean="0"/>
              <a:t> </a:t>
            </a:r>
            <a:r>
              <a:rPr lang="nl-NL" sz="2600" dirty="0"/>
              <a:t>=&gt; {</a:t>
            </a:r>
          </a:p>
          <a:p>
            <a:pPr marL="914400" lvl="2" indent="0">
              <a:buNone/>
            </a:pPr>
            <a:r>
              <a:rPr lang="nl-NL" sz="2600" dirty="0"/>
              <a:t>      </a:t>
            </a:r>
            <a:r>
              <a:rPr lang="nl-NL" sz="2600" dirty="0" err="1"/>
              <a:t>this.books</a:t>
            </a:r>
            <a:r>
              <a:rPr lang="nl-NL" sz="2600" dirty="0"/>
              <a:t> = </a:t>
            </a:r>
            <a:r>
              <a:rPr lang="nl-NL" sz="2600" dirty="0" err="1"/>
              <a:t>books</a:t>
            </a:r>
            <a:r>
              <a:rPr lang="nl-NL" sz="2600" dirty="0" smtClean="0"/>
              <a:t>;</a:t>
            </a:r>
            <a:endParaRPr lang="nl-NL" sz="2600" dirty="0"/>
          </a:p>
          <a:p>
            <a:pPr marL="914400" lvl="2" indent="0">
              <a:buNone/>
            </a:pPr>
            <a:r>
              <a:rPr lang="nl-NL" sz="2600" dirty="0"/>
              <a:t>    </a:t>
            </a:r>
            <a:r>
              <a:rPr lang="nl-NL" sz="2600" dirty="0" smtClean="0"/>
              <a:t>});</a:t>
            </a:r>
          </a:p>
          <a:p>
            <a:pPr marL="914400" lvl="2" indent="0">
              <a:buNone/>
            </a:pPr>
            <a:endParaRPr lang="nl-NL" sz="2600" dirty="0"/>
          </a:p>
          <a:p>
            <a:pPr marL="914400" lvl="2" indent="0">
              <a:buNone/>
            </a:pPr>
            <a:r>
              <a:rPr lang="nl-NL" sz="2600" b="1" dirty="0" smtClean="0">
                <a:solidFill>
                  <a:schemeClr val="accent6">
                    <a:lumMod val="50000"/>
                  </a:schemeClr>
                </a:solidFill>
              </a:rPr>
              <a:t>//</a:t>
            </a:r>
            <a:r>
              <a:rPr lang="nl-NL" sz="2600" b="1" dirty="0" err="1" smtClean="0">
                <a:solidFill>
                  <a:schemeClr val="accent6">
                    <a:lumMod val="50000"/>
                  </a:schemeClr>
                </a:solidFill>
              </a:rPr>
              <a:t>Use</a:t>
            </a:r>
            <a:r>
              <a:rPr lang="nl-NL" sz="2600" b="1" dirty="0" smtClean="0">
                <a:solidFill>
                  <a:schemeClr val="accent6">
                    <a:lumMod val="50000"/>
                  </a:schemeClr>
                </a:solidFill>
              </a:rPr>
              <a:t> </a:t>
            </a:r>
            <a:r>
              <a:rPr lang="nl-NL" sz="2600" b="1" dirty="0" err="1" smtClean="0">
                <a:solidFill>
                  <a:schemeClr val="accent6">
                    <a:lumMod val="50000"/>
                  </a:schemeClr>
                </a:solidFill>
              </a:rPr>
              <a:t>subscribe</a:t>
            </a:r>
            <a:r>
              <a:rPr lang="nl-NL" sz="2600" b="1" dirty="0" smtClean="0">
                <a:solidFill>
                  <a:schemeClr val="accent6">
                    <a:lumMod val="50000"/>
                  </a:schemeClr>
                </a:solidFill>
              </a:rPr>
              <a:t> </a:t>
            </a:r>
            <a:r>
              <a:rPr lang="nl-NL" sz="2600" b="1" dirty="0" err="1" smtClean="0">
                <a:solidFill>
                  <a:schemeClr val="accent6">
                    <a:lumMod val="50000"/>
                  </a:schemeClr>
                </a:solidFill>
              </a:rPr>
              <a:t>when</a:t>
            </a:r>
            <a:r>
              <a:rPr lang="nl-NL" sz="2600" b="1" dirty="0" smtClean="0">
                <a:solidFill>
                  <a:schemeClr val="accent6">
                    <a:lumMod val="50000"/>
                  </a:schemeClr>
                </a:solidFill>
              </a:rPr>
              <a:t> </a:t>
            </a:r>
            <a:r>
              <a:rPr lang="nl-NL" sz="2600" b="1" dirty="0" err="1" smtClean="0">
                <a:solidFill>
                  <a:schemeClr val="accent6">
                    <a:lumMod val="50000"/>
                  </a:schemeClr>
                </a:solidFill>
              </a:rPr>
              <a:t>Observable</a:t>
            </a:r>
            <a:r>
              <a:rPr lang="nl-NL" sz="2600" b="1" dirty="0" smtClean="0">
                <a:solidFill>
                  <a:schemeClr val="accent6">
                    <a:lumMod val="50000"/>
                  </a:schemeClr>
                </a:solidFill>
              </a:rPr>
              <a:t> : </a:t>
            </a:r>
            <a:r>
              <a:rPr lang="nl-NL" sz="2600" b="1" dirty="0" err="1" smtClean="0">
                <a:solidFill>
                  <a:schemeClr val="accent6">
                    <a:lumMod val="50000"/>
                  </a:schemeClr>
                </a:solidFill>
              </a:rPr>
              <a:t>this.appService.getBooks</a:t>
            </a:r>
            <a:r>
              <a:rPr lang="nl-NL" sz="2600" b="1" dirty="0">
                <a:solidFill>
                  <a:schemeClr val="accent6">
                    <a:lumMod val="50000"/>
                  </a:schemeClr>
                </a:solidFill>
              </a:rPr>
              <a:t>().</a:t>
            </a:r>
            <a:r>
              <a:rPr lang="nl-NL" sz="2600" b="1" dirty="0" err="1">
                <a:solidFill>
                  <a:schemeClr val="accent6">
                    <a:lumMod val="50000"/>
                  </a:schemeClr>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endParaRPr lang="nl-NL" sz="2600" dirty="0" smtClean="0"/>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885196"/>
            <a:ext cx="1123229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9856</TotalTime>
  <Words>1064</Words>
  <Application>Microsoft Macintosh PowerPoint</Application>
  <PresentationFormat>Widescreen</PresentationFormat>
  <Paragraphs>363</Paragraphs>
  <Slides>28</Slides>
  <Notes>20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Startingpoint</vt:lpstr>
      <vt:lpstr>Angular</vt:lpstr>
      <vt:lpstr>TypeScript</vt:lpstr>
      <vt:lpstr>TypeScript Class</vt:lpstr>
      <vt:lpstr>PowerPoint Presentation</vt:lpstr>
      <vt:lpstr>Component based  A component adds logic to a DOM elementen Angular app consist of a treestructuur of components </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PowerPoint Presentation</vt:lpstr>
      <vt:lpstr>Promise </vt:lpstr>
      <vt:lpstr>Observable </vt:lpstr>
      <vt:lpstr>PowerPoint Presentation</vt:lpstr>
      <vt:lpstr>AppService with Promise</vt:lpstr>
      <vt:lpstr>AppService with Observable</vt:lpstr>
      <vt:lpstr>Use the AppService in your BooksComponent</vt:lpstr>
      <vt:lpstr>Dependency Injection</vt:lpstr>
      <vt:lpstr>Inject service via the constructor</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1574</cp:revision>
  <dcterms:created xsi:type="dcterms:W3CDTF">2015-09-06T10:02:24Z</dcterms:created>
  <dcterms:modified xsi:type="dcterms:W3CDTF">2018-02-11T18:48:09Z</dcterms:modified>
</cp:coreProperties>
</file>