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78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-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JavaScript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Learn JavaScript:</a:t>
            </a:r>
          </a:p>
          <a:p>
            <a:pPr marL="180975" indent="0" algn="ctr">
              <a:buNone/>
            </a:pP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00B0F0"/>
                </a:solidFill>
                <a:highlight>
                  <a:srgbClr val="FFFF00"/>
                </a:highlight>
              </a:rPr>
              <a:t>www.codecademy.com</a:t>
            </a: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</a:rPr>
              <a:t>/learn/introduction-to-</a:t>
            </a:r>
            <a:r>
              <a:rPr lang="en-US" b="1" dirty="0" err="1">
                <a:solidFill>
                  <a:srgbClr val="00B0F0"/>
                </a:solidFill>
                <a:highlight>
                  <a:srgbClr val="FFFF00"/>
                </a:highlight>
              </a:rPr>
              <a:t>javascript</a:t>
            </a:r>
            <a:endParaRPr lang="en-US" b="1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hlinkClick r:id="rId3"/>
              </a:rPr>
              <a:t>https://www.learn-js.org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ADA3A-1262-FE4D-85BB-26FF64B34ED4}"/>
              </a:ext>
            </a:extLst>
          </p:cNvPr>
          <p:cNvSpPr/>
          <p:nvPr/>
        </p:nvSpPr>
        <p:spPr>
          <a:xfrm>
            <a:off x="3461736" y="7048112"/>
            <a:ext cx="6850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chemeClr val="accent4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r>
              <a:rPr lang="en-US" sz="3600" b="1" dirty="0" err="1">
                <a:solidFill>
                  <a:schemeClr val="accent4"/>
                </a:solidFill>
                <a:highlight>
                  <a:srgbClr val="FFFF00"/>
                </a:highlight>
              </a:rPr>
              <a:t>js</a:t>
            </a:r>
            <a:endParaRPr lang="en-US" sz="3600" b="1" dirty="0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JavaScript Guide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</a:rPr>
              <a:t>Guides: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javascript.info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endParaRPr lang="en-US" b="1" dirty="0"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89429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 Neue</vt:lpstr>
      <vt:lpstr>Black</vt:lpstr>
      <vt:lpstr>JavaScript</vt:lpstr>
      <vt:lpstr>JavaScript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12</cp:revision>
  <dcterms:modified xsi:type="dcterms:W3CDTF">2021-02-05T16:05:03Z</dcterms:modified>
</cp:coreProperties>
</file>