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Rectangle 117"/>
          <p:cNvSpPr>
            <a:spLocks noChangeArrowheads="1"/>
          </p:cNvSpPr>
          <p:nvPr userDrawn="1"/>
        </p:nvSpPr>
        <p:spPr bwMode="auto">
          <a:xfrm>
            <a:off x="0" y="4396636"/>
            <a:ext cx="9144000" cy="190732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nl-NL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327025" y="4775200"/>
            <a:ext cx="8816975" cy="60325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025" y="5329238"/>
            <a:ext cx="8816975" cy="6731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2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1"/>
            <a:ext cx="8175625" cy="8893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4963" y="1114815"/>
            <a:ext cx="8572500" cy="499788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5457D7-99BD-4FC5-A766-83C779BE743A}" type="slidenum">
              <a:rPr lang="nl-NL">
                <a:solidFill>
                  <a:srgbClr val="E98300"/>
                </a:solidFill>
              </a:rPr>
              <a:pPr/>
              <a:t>‹nr.›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1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0000"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18" descr="iPod van Tokkie:_Projecten:Proof:beeld:ordina logo trans.ps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0313" y="6054725"/>
              <a:ext cx="16144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0" y="6445250"/>
              <a:ext cx="9144000" cy="412750"/>
            </a:xfrm>
            <a:prstGeom prst="rect">
              <a:avLst/>
            </a:prstGeom>
            <a:solidFill>
              <a:srgbClr val="E98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0000"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4511" y="2051900"/>
            <a:ext cx="7772400" cy="1362075"/>
          </a:xfrm>
        </p:spPr>
        <p:txBody>
          <a:bodyPr anchor="b" anchorCtr="0"/>
          <a:lstStyle>
            <a:lvl1pPr algn="l">
              <a:defRPr sz="4000" b="0" i="0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1762" y="341568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518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34963" y="1114816"/>
            <a:ext cx="4210050" cy="506051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7413" y="1114816"/>
            <a:ext cx="4210050" cy="506051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F3CA89-00AF-4B7A-AEE4-F789B9AD9844}" type="slidenum">
              <a:rPr lang="nl-NL">
                <a:solidFill>
                  <a:srgbClr val="E98300"/>
                </a:solidFill>
              </a:rPr>
              <a:pPr/>
              <a:t>‹nr.›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237AA-BA17-472B-9890-42790544D239}" type="slidenum">
              <a:rPr lang="nl-NL">
                <a:solidFill>
                  <a:srgbClr val="E98300"/>
                </a:solidFill>
              </a:rPr>
              <a:pPr/>
              <a:t>‹nr.›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0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ED917D-4F3B-4AC8-A658-345C666EBD14}" type="slidenum">
              <a:rPr lang="nl-NL">
                <a:solidFill>
                  <a:srgbClr val="E98300"/>
                </a:solidFill>
              </a:rPr>
              <a:pPr/>
              <a:t>‹nr.›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34963" y="1"/>
            <a:ext cx="8175625" cy="89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stijl te bewerken</a:t>
            </a:r>
          </a:p>
        </p:txBody>
      </p:sp>
      <p:sp>
        <p:nvSpPr>
          <p:cNvPr id="102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34963" y="1127341"/>
            <a:ext cx="8572500" cy="498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1072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175" y="6466124"/>
            <a:ext cx="6492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defRPr sz="1100" b="1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68122D-411D-4F63-8B27-2BC1411B96A2}" type="slidenum">
              <a:rPr lang="nl-NL">
                <a:solidFill>
                  <a:srgbClr val="E983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nl-NL" dirty="0">
              <a:solidFill>
                <a:srgbClr val="E98300"/>
              </a:solidFill>
            </a:endParaRPr>
          </a:p>
        </p:txBody>
      </p:sp>
      <p:sp>
        <p:nvSpPr>
          <p:cNvPr id="1161" name="Rectangle 137"/>
          <p:cNvSpPr>
            <a:spLocks noChangeArrowheads="1"/>
          </p:cNvSpPr>
          <p:nvPr/>
        </p:nvSpPr>
        <p:spPr bwMode="auto">
          <a:xfrm>
            <a:off x="0" y="893372"/>
            <a:ext cx="9144000" cy="45719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nl-NL">
              <a:solidFill>
                <a:srgbClr val="FFFFFF"/>
              </a:solidFill>
            </a:endParaRPr>
          </a:p>
        </p:txBody>
      </p:sp>
      <p:sp>
        <p:nvSpPr>
          <p:cNvPr id="1166" name="Line 142"/>
          <p:cNvSpPr>
            <a:spLocks noChangeShapeType="1"/>
          </p:cNvSpPr>
          <p:nvPr/>
        </p:nvSpPr>
        <p:spPr bwMode="auto">
          <a:xfrm>
            <a:off x="0" y="6295983"/>
            <a:ext cx="9144000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nl-NL">
              <a:solidFill>
                <a:srgbClr val="FFFFFF"/>
              </a:solidFill>
            </a:endParaRPr>
          </a:p>
        </p:txBody>
      </p:sp>
      <p:pic>
        <p:nvPicPr>
          <p:cNvPr id="14" name="Afbeelding 13" descr="logo_ordina_oranje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0144" y="6408624"/>
            <a:ext cx="1307592" cy="326136"/>
          </a:xfrm>
          <a:prstGeom prst="rect">
            <a:avLst/>
          </a:prstGeom>
        </p:spPr>
      </p:pic>
      <p:pic>
        <p:nvPicPr>
          <p:cNvPr id="10" name="Afbeelding 9" descr="payoff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10" y="6470826"/>
            <a:ext cx="2427400" cy="2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628650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3pPr>
      <a:lvl4pPr marL="809625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4pPr>
      <a:lvl5pPr marL="990600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5pPr>
      <a:lvl6pPr marL="25193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9765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4337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8909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Tijdsplanning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16:00	</a:t>
            </a:r>
            <a:r>
              <a:rPr lang="en-US" dirty="0" err="1" smtClean="0"/>
              <a:t>binnendruppelen</a:t>
            </a:r>
            <a:endParaRPr lang="en-US" dirty="0" smtClean="0"/>
          </a:p>
          <a:p>
            <a:r>
              <a:rPr lang="en-US" dirty="0" smtClean="0"/>
              <a:t>16:10	recap</a:t>
            </a:r>
          </a:p>
          <a:p>
            <a:r>
              <a:rPr lang="en-US" dirty="0" smtClean="0"/>
              <a:t>16:45 </a:t>
            </a:r>
            <a:r>
              <a:rPr lang="en-US" dirty="0" smtClean="0"/>
              <a:t>quickies &amp; business value</a:t>
            </a:r>
          </a:p>
          <a:p>
            <a:r>
              <a:rPr lang="en-US" dirty="0" smtClean="0"/>
              <a:t>17:00 </a:t>
            </a:r>
            <a:r>
              <a:rPr lang="en-US" dirty="0" err="1" smtClean="0"/>
              <a:t>Koffiepauze</a:t>
            </a:r>
            <a:endParaRPr lang="en-US" dirty="0" smtClean="0"/>
          </a:p>
          <a:p>
            <a:r>
              <a:rPr lang="en-US" dirty="0" smtClean="0"/>
              <a:t>17:00 </a:t>
            </a:r>
            <a:r>
              <a:rPr lang="en-US" dirty="0" smtClean="0"/>
              <a:t>1e </a:t>
            </a:r>
            <a:r>
              <a:rPr lang="en-US" dirty="0" err="1" smtClean="0"/>
              <a:t>onderwerp</a:t>
            </a:r>
            <a:endParaRPr lang="en-US" dirty="0" smtClean="0"/>
          </a:p>
          <a:p>
            <a:r>
              <a:rPr lang="en-US" dirty="0" smtClean="0"/>
              <a:t>17:30 </a:t>
            </a:r>
            <a:r>
              <a:rPr lang="en-US" dirty="0" err="1" smtClean="0"/>
              <a:t>eten</a:t>
            </a:r>
            <a:endParaRPr lang="en-US" dirty="0" smtClean="0"/>
          </a:p>
          <a:p>
            <a:r>
              <a:rPr lang="en-US" dirty="0" smtClean="0"/>
              <a:t>18:00 </a:t>
            </a:r>
            <a:r>
              <a:rPr lang="en-US" dirty="0" smtClean="0"/>
              <a:t>	2e </a:t>
            </a:r>
            <a:r>
              <a:rPr lang="en-US" dirty="0" err="1" smtClean="0"/>
              <a:t>onderwerp</a:t>
            </a:r>
            <a:endParaRPr lang="en-US" dirty="0" smtClean="0"/>
          </a:p>
          <a:p>
            <a:r>
              <a:rPr lang="en-US" dirty="0" smtClean="0"/>
              <a:t>19:30 </a:t>
            </a:r>
            <a:r>
              <a:rPr lang="en-US" dirty="0" err="1" smtClean="0"/>
              <a:t>koffiepauze</a:t>
            </a:r>
            <a:endParaRPr lang="en-US" dirty="0" smtClean="0"/>
          </a:p>
          <a:p>
            <a:r>
              <a:rPr lang="en-US" dirty="0" smtClean="0"/>
              <a:t>19:45 3e </a:t>
            </a:r>
            <a:r>
              <a:rPr lang="en-US" dirty="0" err="1" smtClean="0"/>
              <a:t>onderwerp</a:t>
            </a:r>
            <a:endParaRPr lang="en-US" dirty="0" smtClean="0"/>
          </a:p>
          <a:p>
            <a:r>
              <a:rPr lang="en-US" dirty="0" smtClean="0"/>
              <a:t>20:30 recap &amp; </a:t>
            </a:r>
            <a:r>
              <a:rPr lang="en-US" dirty="0" err="1" smtClean="0"/>
              <a:t>evaluatie</a:t>
            </a:r>
            <a:endParaRPr lang="en-US" u="sng" dirty="0" smtClean="0"/>
          </a:p>
          <a:p>
            <a:r>
              <a:rPr lang="en-US" dirty="0" smtClean="0"/>
              <a:t>21:00 </a:t>
            </a:r>
            <a:r>
              <a:rPr lang="en-US" dirty="0" err="1" smtClean="0"/>
              <a:t>opruimen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>
                <a:solidFill>
                  <a:srgbClr val="E98300"/>
                </a:solidFill>
              </a:rPr>
              <a:pPr/>
              <a:t>1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op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10min </a:t>
            </a:r>
            <a:r>
              <a:rPr lang="en-US" dirty="0" err="1" smtClean="0"/>
              <a:t>aandachtsspanne</a:t>
            </a:r>
            <a:endParaRPr lang="en-US" dirty="0" smtClean="0"/>
          </a:p>
          <a:p>
            <a:pPr lvl="1"/>
            <a:r>
              <a:rPr lang="en-US" dirty="0" err="1" smtClean="0"/>
              <a:t>Balans</a:t>
            </a:r>
            <a:r>
              <a:rPr lang="en-US" dirty="0" smtClean="0"/>
              <a:t> &amp; </a:t>
            </a:r>
            <a:r>
              <a:rPr lang="en-US" dirty="0" err="1" smtClean="0"/>
              <a:t>afwisseling</a:t>
            </a:r>
            <a:r>
              <a:rPr lang="en-US" dirty="0" smtClean="0"/>
              <a:t> </a:t>
            </a:r>
            <a:r>
              <a:rPr lang="en-US" dirty="0" err="1" smtClean="0"/>
              <a:t>theorie</a:t>
            </a:r>
            <a:r>
              <a:rPr lang="en-US" dirty="0" smtClean="0"/>
              <a:t>/demo/lab</a:t>
            </a:r>
          </a:p>
          <a:p>
            <a:pPr lvl="1"/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interactie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theorieblokken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adem</a:t>
            </a:r>
            <a:r>
              <a:rPr lang="en-US" dirty="0" smtClean="0"/>
              <a:t>/</a:t>
            </a:r>
            <a:r>
              <a:rPr lang="en-US" dirty="0" err="1" smtClean="0"/>
              <a:t>nadenk</a:t>
            </a:r>
            <a:r>
              <a:rPr lang="en-US" dirty="0" smtClean="0"/>
              <a:t>) </a:t>
            </a:r>
            <a:r>
              <a:rPr lang="en-US" dirty="0" err="1" smtClean="0"/>
              <a:t>pauzes</a:t>
            </a:r>
            <a:endParaRPr lang="en-US" dirty="0" smtClean="0"/>
          </a:p>
          <a:p>
            <a:r>
              <a:rPr lang="en-US" dirty="0" smtClean="0"/>
              <a:t>Rust </a:t>
            </a:r>
            <a:r>
              <a:rPr lang="en-US" dirty="0" err="1" smtClean="0"/>
              <a:t>uitstralen</a:t>
            </a:r>
            <a:endParaRPr lang="en-US" dirty="0" smtClean="0"/>
          </a:p>
          <a:p>
            <a:r>
              <a:rPr lang="en-US" dirty="0" err="1" smtClean="0"/>
              <a:t>Vraag</a:t>
            </a:r>
            <a:r>
              <a:rPr lang="en-US" dirty="0" smtClean="0"/>
              <a:t> per </a:t>
            </a:r>
            <a:r>
              <a:rPr lang="en-US" dirty="0" err="1" smtClean="0"/>
              <a:t>subblokje</a:t>
            </a:r>
            <a:r>
              <a:rPr lang="en-US" dirty="0" smtClean="0"/>
              <a:t> feedback –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duidelijk</a:t>
            </a:r>
            <a:r>
              <a:rPr lang="en-US" dirty="0" smtClean="0"/>
              <a:t>?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?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info? Nog </a:t>
            </a:r>
            <a:r>
              <a:rPr lang="en-US" dirty="0" err="1" smtClean="0"/>
              <a:t>vragen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Klok</a:t>
            </a:r>
            <a:r>
              <a:rPr lang="en-US" dirty="0" smtClean="0"/>
              <a:t> 10min</a:t>
            </a:r>
          </a:p>
          <a:p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teveel</a:t>
            </a:r>
            <a:r>
              <a:rPr lang="en-US" dirty="0" smtClean="0"/>
              <a:t> detail</a:t>
            </a:r>
          </a:p>
          <a:p>
            <a:endParaRPr lang="en-US" dirty="0"/>
          </a:p>
          <a:p>
            <a:r>
              <a:rPr lang="en-US" b="1" dirty="0" smtClean="0"/>
              <a:t>Presenter view </a:t>
            </a:r>
            <a:r>
              <a:rPr lang="en-US" b="1" dirty="0" err="1" smtClean="0"/>
              <a:t>notities</a:t>
            </a:r>
            <a:r>
              <a:rPr lang="en-US" b="1" dirty="0" smtClean="0"/>
              <a:t>!!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nl-NL" dirty="0" smtClean="0"/>
              <a:t>Interactie </a:t>
            </a:r>
            <a:r>
              <a:rPr lang="nl-NL" dirty="0"/>
              <a:t>waar </a:t>
            </a:r>
            <a:r>
              <a:rPr lang="nl-NL" dirty="0" smtClean="0"/>
              <a:t>mogelijk</a:t>
            </a:r>
          </a:p>
          <a:p>
            <a:pPr lvl="1"/>
            <a:r>
              <a:rPr lang="nl-NL" dirty="0" smtClean="0"/>
              <a:t>vraag </a:t>
            </a:r>
            <a:r>
              <a:rPr lang="nl-NL" dirty="0"/>
              <a:t>bv. per onderwerp </a:t>
            </a:r>
            <a:r>
              <a:rPr lang="nl-NL" b="1" dirty="0"/>
              <a:t>wie</a:t>
            </a:r>
            <a:r>
              <a:rPr lang="nl-NL" dirty="0"/>
              <a:t> er al </a:t>
            </a:r>
            <a:r>
              <a:rPr lang="nl-NL" b="1" dirty="0"/>
              <a:t>wat</a:t>
            </a:r>
            <a:r>
              <a:rPr lang="nl-NL" dirty="0"/>
              <a:t> mee gedaan </a:t>
            </a:r>
            <a:r>
              <a:rPr lang="nl-NL" dirty="0" smtClean="0"/>
              <a:t>heeft</a:t>
            </a:r>
            <a:endParaRPr lang="nl-NL" b="1" dirty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>
                <a:solidFill>
                  <a:srgbClr val="E98300"/>
                </a:solidFill>
              </a:rPr>
              <a:pPr/>
              <a:t>2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PowerPoint template vs2013">
  <a:themeElements>
    <a:clrScheme name="Aangepast 1">
      <a:dk1>
        <a:srgbClr val="000000"/>
      </a:dk1>
      <a:lt1>
        <a:srgbClr val="E98300"/>
      </a:lt1>
      <a:dk2>
        <a:srgbClr val="FFFFFF"/>
      </a:dk2>
      <a:lt2>
        <a:srgbClr val="565A5C"/>
      </a:lt2>
      <a:accent1>
        <a:srgbClr val="E98300"/>
      </a:accent1>
      <a:accent2>
        <a:srgbClr val="A5ACAF"/>
      </a:accent2>
      <a:accent3>
        <a:srgbClr val="E78D16"/>
      </a:accent3>
      <a:accent4>
        <a:srgbClr val="565A5C"/>
      </a:accent4>
      <a:accent5>
        <a:srgbClr val="FFC271"/>
      </a:accent5>
      <a:accent6>
        <a:srgbClr val="E78D16"/>
      </a:accent6>
      <a:hlink>
        <a:srgbClr val="FFAE43"/>
      </a:hlink>
      <a:folHlink>
        <a:srgbClr val="FFD49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45720" rIns="18000" bIns="45720" numCol="1" rtlCol="0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Pct val="120000"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Pct val="120000"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E98300"/>
        </a:lt1>
        <a:dk2>
          <a:srgbClr val="FFFFFF"/>
        </a:dk2>
        <a:lt2>
          <a:srgbClr val="8E5100"/>
        </a:lt2>
        <a:accent1>
          <a:srgbClr val="E98300"/>
        </a:accent1>
        <a:accent2>
          <a:srgbClr val="FF9C19"/>
        </a:accent2>
        <a:accent3>
          <a:srgbClr val="F2C1AA"/>
        </a:accent3>
        <a:accent4>
          <a:srgbClr val="000000"/>
        </a:accent4>
        <a:accent5>
          <a:srgbClr val="F2C1AA"/>
        </a:accent5>
        <a:accent6>
          <a:srgbClr val="E78D16"/>
        </a:accent6>
        <a:hlink>
          <a:srgbClr val="FFAE43"/>
        </a:hlink>
        <a:folHlink>
          <a:srgbClr val="FFD4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</Words>
  <Application>Microsoft Office PowerPoint</Application>
  <PresentationFormat>Diavoorstelling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Ordina PowerPoint template vs2013</vt:lpstr>
      <vt:lpstr>Tijdsplanning</vt:lpstr>
      <vt:lpstr>Let 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Tijdsplanning</dc:title>
  <dc:creator>Pretzel</dc:creator>
  <cp:lastModifiedBy>Pretzel</cp:lastModifiedBy>
  <cp:revision>4</cp:revision>
  <dcterms:created xsi:type="dcterms:W3CDTF">2014-11-18T07:23:51Z</dcterms:created>
  <dcterms:modified xsi:type="dcterms:W3CDTF">2014-11-24T21:14:21Z</dcterms:modified>
</cp:coreProperties>
</file>