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4" r:id="rId10"/>
    <p:sldId id="265" r:id="rId11"/>
    <p:sldId id="266" r:id="rId12"/>
    <p:sldId id="261" r:id="rId13"/>
    <p:sldId id="269" r:id="rId14"/>
    <p:sldId id="267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783" autoAdjust="0"/>
  </p:normalViewPr>
  <p:slideViewPr>
    <p:cSldViewPr>
      <p:cViewPr varScale="1">
        <p:scale>
          <a:sx n="54" d="100"/>
          <a:sy n="54" d="100"/>
        </p:scale>
        <p:origin x="24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AC70-1EC6-4895-B0AD-DA32170788DC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A3DD-D25B-484D-AFCC-6688C85826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24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err="1" smtClean="0"/>
              <a:t>SignalR</a:t>
            </a:r>
            <a:r>
              <a:rPr lang="nl-NL" dirty="0" smtClean="0"/>
              <a:t> - oud &amp; .</a:t>
            </a:r>
            <a:r>
              <a:rPr lang="nl-NL" dirty="0" smtClean="0"/>
              <a:t>Net</a:t>
            </a:r>
          </a:p>
          <a:p>
            <a:r>
              <a:rPr lang="nl-NL" dirty="0" smtClean="0"/>
              <a:t>(The) Portal https://github.com/flowersinthesand/portal</a:t>
            </a:r>
            <a:endParaRPr lang="nl-NL" dirty="0" smtClean="0"/>
          </a:p>
          <a:p>
            <a:r>
              <a:rPr lang="nl-NL" dirty="0" smtClean="0"/>
              <a:t>  http://pusher.com/ </a:t>
            </a:r>
            <a:r>
              <a:rPr lang="nl-NL" dirty="0" err="1" smtClean="0"/>
              <a:t>multi</a:t>
            </a:r>
            <a:r>
              <a:rPr lang="nl-NL" dirty="0" smtClean="0"/>
              <a:t>-platform</a:t>
            </a:r>
          </a:p>
          <a:p>
            <a:r>
              <a:rPr lang="nl-NL" dirty="0" smtClean="0"/>
              <a:t>  http://socketstream.com/ </a:t>
            </a:r>
            <a:r>
              <a:rPr lang="nl-NL" dirty="0" err="1" smtClean="0"/>
              <a:t>NodeJs</a:t>
            </a:r>
            <a:endParaRPr lang="nl-NL" dirty="0" smtClean="0"/>
          </a:p>
          <a:p>
            <a:r>
              <a:rPr lang="nl-NL" dirty="0" smtClean="0"/>
              <a:t>  </a:t>
            </a:r>
            <a:r>
              <a:rPr lang="nl-NL" dirty="0" err="1" smtClean="0"/>
              <a:t>JsSIP</a:t>
            </a:r>
            <a:r>
              <a:rPr lang="nl-NL" dirty="0" smtClean="0"/>
              <a:t> - the Javascript SIP </a:t>
            </a:r>
            <a:r>
              <a:rPr lang="nl-NL" dirty="0" err="1" smtClean="0"/>
              <a:t>library</a:t>
            </a:r>
            <a:r>
              <a:rPr lang="nl-NL" dirty="0" smtClean="0"/>
              <a:t> (SIP </a:t>
            </a:r>
            <a:r>
              <a:rPr lang="nl-NL" dirty="0" err="1" smtClean="0"/>
              <a:t>WebSocket</a:t>
            </a:r>
            <a:r>
              <a:rPr lang="nl-NL" dirty="0" smtClean="0"/>
              <a:t> transport)</a:t>
            </a:r>
          </a:p>
          <a:p>
            <a:r>
              <a:rPr lang="nl-NL" dirty="0" smtClean="0"/>
              <a:t>  Socket.IO</a:t>
            </a:r>
          </a:p>
          <a:p>
            <a:r>
              <a:rPr lang="nl-NL" dirty="0" smtClean="0"/>
              <a:t>  websocket.js</a:t>
            </a:r>
          </a:p>
          <a:p>
            <a:r>
              <a:rPr lang="nl-NL" dirty="0" smtClean="0"/>
              <a:t>  http://www.lightstreamer.com/</a:t>
            </a:r>
          </a:p>
          <a:p>
            <a:r>
              <a:rPr lang="nl-NL" dirty="0" smtClean="0"/>
              <a:t>  https://github.com/gimite/web-socket-js: Flash </a:t>
            </a:r>
            <a:r>
              <a:rPr lang="nl-NL" dirty="0" err="1" smtClean="0"/>
              <a:t>fallback</a:t>
            </a:r>
            <a:endParaRPr lang="nl-NL" dirty="0" smtClean="0"/>
          </a:p>
          <a:p>
            <a:r>
              <a:rPr lang="nl-NL" dirty="0" smtClean="0"/>
              <a:t>  http://www.unionplatform.com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r>
              <a:rPr lang="nl-NL" dirty="0" smtClean="0"/>
              <a:t>, </a:t>
            </a:r>
            <a:r>
              <a:rPr lang="nl-NL" dirty="0" err="1" smtClean="0"/>
              <a:t>such</a:t>
            </a:r>
            <a:r>
              <a:rPr lang="nl-NL" dirty="0" smtClean="0"/>
              <a:t> as online </a:t>
            </a:r>
            <a:r>
              <a:rPr lang="nl-NL" dirty="0" err="1" smtClean="0"/>
              <a:t>multiplayer</a:t>
            </a:r>
            <a:r>
              <a:rPr lang="nl-NL" dirty="0" smtClean="0"/>
              <a:t> games</a:t>
            </a:r>
          </a:p>
          <a:p>
            <a:r>
              <a:rPr lang="nl-NL" dirty="0" smtClean="0"/>
              <a:t>  http://stackoverflow.com/questions/16392260/which-websocket-library-to-use-with-node-js</a:t>
            </a:r>
          </a:p>
          <a:p>
            <a:r>
              <a:rPr lang="nl-NL" dirty="0" smtClean="0"/>
              <a:t>    https://github.com/Worlize/WebSocket-Node</a:t>
            </a:r>
          </a:p>
          <a:p>
            <a:r>
              <a:rPr lang="nl-NL" dirty="0" smtClean="0"/>
              <a:t>    https://github.com/einaros/ws</a:t>
            </a:r>
          </a:p>
          <a:p>
            <a:r>
              <a:rPr lang="nl-NL" dirty="0" smtClean="0"/>
              <a:t>    https://github.com/LearnBoost/engine.io</a:t>
            </a:r>
          </a:p>
          <a:p>
            <a:r>
              <a:rPr lang="nl-NL" dirty="0" smtClean="0"/>
              <a:t>    https://github.com/learnboost/socket.io</a:t>
            </a:r>
          </a:p>
          <a:p>
            <a:r>
              <a:rPr lang="nl-NL" dirty="0" smtClean="0"/>
              <a:t>    https://github.com/sockjs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A3DD-D25B-484D-AFCC-6688C858268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8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2-way/bi-</a:t>
            </a:r>
            <a:r>
              <a:rPr lang="nl-NL" dirty="0" err="1" smtClean="0"/>
              <a:t>directional</a:t>
            </a:r>
            <a:r>
              <a:rPr lang="nl-NL" dirty="0" smtClean="0"/>
              <a:t>/</a:t>
            </a:r>
            <a:r>
              <a:rPr lang="nl-NL" dirty="0" err="1" smtClean="0"/>
              <a:t>push&amp;pull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Disclaimer: niet alles werkt al – m.n. SPDY &amp; HTTP/2 zijn in </a:t>
            </a:r>
            <a:r>
              <a:rPr lang="nl-NL" dirty="0" err="1" smtClean="0"/>
              <a:t>beta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A3DD-D25B-484D-AFCC-6688C858268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37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1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21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0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5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9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24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6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8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56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6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A7A0-7C8A-46B2-A454-917040288E0E}" type="datetimeFigureOut">
              <a:rPr lang="nl-NL" smtClean="0"/>
              <a:t>18-11-2014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D81E-F841-46C0-AB72-F0A5C25AD7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2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rungupta.me/2014/02/rest-vs-websocket-comparison-benchmarks" TargetMode="External"/><Relationship Id="rId2" Type="http://schemas.openxmlformats.org/officeDocument/2006/relationships/hyperlink" Target="https://tyrus.java.net/documentation/1.8.1/user-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 dag 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HTML5, WebSockets &amp; server push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1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[Harry] </a:t>
            </a:r>
            <a:r>
              <a:rPr lang="nl-NL" dirty="0" err="1" smtClean="0"/>
              <a:t>memsize</a:t>
            </a:r>
            <a:r>
              <a:rPr lang="nl-NL" dirty="0" smtClean="0"/>
              <a:t> (&amp;andere resources) aan serverkant per </a:t>
            </a:r>
            <a:r>
              <a:rPr lang="nl-NL" dirty="0" err="1" smtClean="0"/>
              <a:t>ws</a:t>
            </a:r>
            <a:r>
              <a:rPr lang="nl-NL" dirty="0" smtClean="0"/>
              <a:t>-sessie</a:t>
            </a:r>
          </a:p>
          <a:p>
            <a:pPr lvl="1"/>
            <a:r>
              <a:rPr lang="nl-NL" dirty="0" smtClean="0">
                <a:hlinkClick r:id="rId2"/>
              </a:rPr>
              <a:t>https://tyrus.java.net/documentation/1.8.1/user-guide.html</a:t>
            </a:r>
            <a:r>
              <a:rPr lang="nl-NL" dirty="0" smtClean="0"/>
              <a:t> </a:t>
            </a:r>
          </a:p>
          <a:p>
            <a:pPr lvl="2"/>
            <a:r>
              <a:rPr lang="nl-NL" dirty="0" smtClean="0"/>
              <a:t>JMX monitoring </a:t>
            </a:r>
            <a:r>
              <a:rPr lang="nl-NL" dirty="0" err="1" smtClean="0"/>
              <a:t>msg</a:t>
            </a:r>
            <a:r>
              <a:rPr lang="nl-NL" dirty="0" smtClean="0"/>
              <a:t> </a:t>
            </a:r>
            <a:r>
              <a:rPr lang="nl-NL" dirty="0" err="1" smtClean="0"/>
              <a:t>size&amp;count</a:t>
            </a:r>
            <a:r>
              <a:rPr lang="nl-NL" dirty="0" smtClean="0"/>
              <a:t> en 3 niveaus van </a:t>
            </a:r>
            <a:r>
              <a:rPr lang="nl-NL" dirty="0" err="1" smtClean="0"/>
              <a:t>session</a:t>
            </a:r>
            <a:r>
              <a:rPr lang="nl-NL" dirty="0" smtClean="0"/>
              <a:t> </a:t>
            </a:r>
            <a:r>
              <a:rPr lang="nl-NL" dirty="0" err="1" smtClean="0"/>
              <a:t>throttling</a:t>
            </a:r>
            <a:endParaRPr lang="nl-NL" dirty="0"/>
          </a:p>
          <a:p>
            <a:pPr lvl="1"/>
            <a:r>
              <a:rPr lang="nl-NL" dirty="0" smtClean="0">
                <a:hlinkClick r:id="rId3"/>
              </a:rPr>
              <a:t>http://blog.arungupta.me/2014/02/rest-vs-websocket-comparison-benchmarks</a:t>
            </a:r>
            <a:r>
              <a:rPr lang="nl-NL" dirty="0" smtClean="0"/>
              <a:t> </a:t>
            </a:r>
          </a:p>
          <a:p>
            <a:pPr lvl="2"/>
            <a:r>
              <a:rPr lang="nl-NL" dirty="0" err="1" smtClean="0"/>
              <a:t>bandwidth</a:t>
            </a:r>
            <a:r>
              <a:rPr lang="nl-NL" dirty="0" smtClean="0"/>
              <a:t> &amp; tijd vgl. met </a:t>
            </a:r>
            <a:r>
              <a:rPr lang="nl-NL" dirty="0" err="1" smtClean="0"/>
              <a:t>RESTful</a:t>
            </a:r>
            <a:r>
              <a:rPr lang="nl-NL" dirty="0" smtClean="0"/>
              <a:t> echo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83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&amp; </a:t>
            </a:r>
            <a:r>
              <a:rPr lang="en-US" dirty="0" err="1" smtClean="0"/>
              <a:t>websockets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smtClean="0"/>
              <a:t>: 4.4.9.4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7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websockets</a:t>
            </a:r>
            <a:r>
              <a:rPr lang="nl-NL" dirty="0" smtClean="0"/>
              <a:t> 'in het veld‘</a:t>
            </a:r>
          </a:p>
          <a:p>
            <a:r>
              <a:rPr lang="nl-NL" dirty="0" smtClean="0"/>
              <a:t>SPDY &amp; HTTP/2</a:t>
            </a:r>
          </a:p>
          <a:p>
            <a:pPr lvl="1"/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non-code labs</a:t>
            </a:r>
            <a:endParaRPr lang="nl-NL" dirty="0" smtClean="0"/>
          </a:p>
          <a:p>
            <a:r>
              <a:rPr lang="nl-NL" dirty="0" smtClean="0"/>
              <a:t>SSE &amp; JAX-RS</a:t>
            </a:r>
          </a:p>
          <a:p>
            <a:pPr lvl="1"/>
            <a:r>
              <a:rPr lang="en-US" dirty="0" smtClean="0"/>
              <a:t>Code lab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Vooruitblik in de toekomst</a:t>
            </a:r>
          </a:p>
          <a:p>
            <a:pPr lvl="1"/>
            <a:r>
              <a:rPr lang="nl-NL" dirty="0" smtClean="0"/>
              <a:t>Interesse wekken</a:t>
            </a:r>
          </a:p>
          <a:p>
            <a:r>
              <a:rPr lang="nl-NL" dirty="0" smtClean="0"/>
              <a:t>Aanbieden ‘tools’ om zelf nu al aan de slag te gaan</a:t>
            </a:r>
          </a:p>
          <a:p>
            <a:r>
              <a:rPr lang="nl-NL" dirty="0" smtClean="0"/>
              <a:t>Aanreiken tips om zelf verder mee te gaan</a:t>
            </a:r>
          </a:p>
          <a:p>
            <a:pPr lvl="1"/>
            <a:r>
              <a:rPr lang="nl-NL" dirty="0" smtClean="0"/>
              <a:t>Zie div. opmerkingen in </a:t>
            </a:r>
            <a:r>
              <a:rPr lang="nl-NL" dirty="0" err="1" smtClean="0"/>
              <a:t>cookbook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0313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USB 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\dag2:</a:t>
            </a:r>
          </a:p>
          <a:p>
            <a:pPr lvl="1"/>
            <a:r>
              <a:rPr lang="nl-NL" dirty="0" smtClean="0"/>
              <a:t>Deze sheets</a:t>
            </a:r>
          </a:p>
          <a:p>
            <a:pPr lvl="1"/>
            <a:r>
              <a:rPr lang="nl-NL" dirty="0" err="1"/>
              <a:t>WebSockets</a:t>
            </a:r>
            <a:r>
              <a:rPr lang="nl-NL" dirty="0"/>
              <a:t> </a:t>
            </a:r>
            <a:r>
              <a:rPr lang="nl-NL" dirty="0" err="1"/>
              <a:t>cookbook</a:t>
            </a:r>
            <a:r>
              <a:rPr lang="nl-NL" dirty="0"/>
              <a:t> - dag 2.pdf</a:t>
            </a:r>
          </a:p>
        </p:txBody>
      </p:sp>
    </p:spTree>
    <p:extLst>
      <p:ext uri="{BB962C8B-B14F-4D97-AF65-F5344CB8AC3E}">
        <p14:creationId xmlns:p14="http://schemas.microsoft.com/office/powerpoint/2010/main" val="1878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Quickies &amp; </a:t>
            </a:r>
            <a:r>
              <a:rPr lang="en-US" dirty="0" err="1" smtClean="0"/>
              <a:t>prio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(11x) HTML5 WebSockets</a:t>
            </a:r>
          </a:p>
          <a:p>
            <a:r>
              <a:rPr lang="nl-NL" dirty="0" smtClean="0"/>
              <a:t>2 (10x) JEE7 WebSockets</a:t>
            </a:r>
          </a:p>
          <a:p>
            <a:endParaRPr lang="nl-NL" dirty="0" smtClean="0"/>
          </a:p>
          <a:p>
            <a:r>
              <a:rPr lang="nl-NL" dirty="0" smtClean="0"/>
              <a:t>3 (8x) SPDY &amp; HTTP/2</a:t>
            </a:r>
          </a:p>
          <a:p>
            <a:r>
              <a:rPr lang="nl-NL" dirty="0" smtClean="0"/>
              <a:t>4 (5x) SSE &amp; JAX-RS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6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HTTP schaalt niet meer mee met hedendaagse behoeften</a:t>
            </a:r>
          </a:p>
          <a:p>
            <a:r>
              <a:rPr lang="nl-NL" dirty="0" smtClean="0"/>
              <a:t>uni-</a:t>
            </a:r>
            <a:r>
              <a:rPr lang="nl-NL" dirty="0" err="1" smtClean="0"/>
              <a:t>directional</a:t>
            </a:r>
            <a:r>
              <a:rPr lang="nl-NL" dirty="0" smtClean="0"/>
              <a:t>, half-duplex, </a:t>
            </a:r>
            <a:r>
              <a:rPr lang="nl-NL" dirty="0" err="1" smtClean="0"/>
              <a:t>verbose</a:t>
            </a:r>
            <a:r>
              <a:rPr lang="nl-NL" dirty="0" smtClean="0"/>
              <a:t>, pull model, teveel server resources (m.n. </a:t>
            </a:r>
            <a:r>
              <a:rPr lang="nl-NL" dirty="0" err="1" smtClean="0"/>
              <a:t>threads</a:t>
            </a:r>
            <a:r>
              <a:rPr lang="nl-NL" dirty="0" smtClean="0"/>
              <a:t>)</a:t>
            </a:r>
          </a:p>
          <a:p>
            <a:r>
              <a:rPr lang="nl-NL" dirty="0" smtClean="0"/>
              <a:t>W3C/IETF standaard</a:t>
            </a:r>
          </a:p>
          <a:p>
            <a:r>
              <a:rPr lang="nl-NL" dirty="0" err="1" smtClean="0"/>
              <a:t>ws</a:t>
            </a:r>
            <a:r>
              <a:rPr lang="nl-NL" dirty="0" smtClean="0"/>
              <a:t>:// &amp; </a:t>
            </a:r>
            <a:r>
              <a:rPr lang="nl-NL" dirty="0" err="1" smtClean="0"/>
              <a:t>wss</a:t>
            </a:r>
            <a:r>
              <a:rPr lang="nl-NL" dirty="0" smtClean="0"/>
              <a:t>://</a:t>
            </a:r>
          </a:p>
          <a:p>
            <a:r>
              <a:rPr lang="nl-NL" dirty="0" smtClean="0"/>
              <a:t>User </a:t>
            </a:r>
            <a:r>
              <a:rPr lang="nl-NL" dirty="0" err="1" smtClean="0"/>
              <a:t>datagrams</a:t>
            </a:r>
            <a:r>
              <a:rPr lang="nl-NL" dirty="0" smtClean="0"/>
              <a:t>: </a:t>
            </a:r>
            <a:r>
              <a:rPr lang="nl-NL" dirty="0" err="1" smtClean="0"/>
              <a:t>text</a:t>
            </a:r>
            <a:r>
              <a:rPr lang="nl-NL" dirty="0" smtClean="0"/>
              <a:t> &amp; </a:t>
            </a:r>
            <a:r>
              <a:rPr lang="nl-NL" dirty="0" err="1" smtClean="0"/>
              <a:t>binary</a:t>
            </a:r>
            <a:endParaRPr lang="nl-NL" dirty="0" smtClean="0"/>
          </a:p>
          <a:p>
            <a:r>
              <a:rPr lang="nl-NL" dirty="0" smtClean="0"/>
              <a:t>javascript:</a:t>
            </a:r>
          </a:p>
          <a:p>
            <a:pPr lvl="1"/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r>
              <a:rPr lang="nl-NL" dirty="0" smtClean="0"/>
              <a:t>: </a:t>
            </a:r>
            <a:r>
              <a:rPr lang="nl-NL" dirty="0" err="1" smtClean="0"/>
              <a:t>onmessage</a:t>
            </a:r>
            <a:r>
              <a:rPr lang="nl-NL" dirty="0" smtClean="0"/>
              <a:t>/</a:t>
            </a:r>
            <a:r>
              <a:rPr lang="nl-NL" dirty="0" err="1" smtClean="0"/>
              <a:t>onopen</a:t>
            </a:r>
            <a:r>
              <a:rPr lang="nl-NL" dirty="0" smtClean="0"/>
              <a:t>/</a:t>
            </a:r>
            <a:r>
              <a:rPr lang="nl-NL" dirty="0" err="1" smtClean="0"/>
              <a:t>onclose</a:t>
            </a:r>
            <a:r>
              <a:rPr lang="nl-NL" dirty="0" smtClean="0"/>
              <a:t>/</a:t>
            </a:r>
            <a:r>
              <a:rPr lang="nl-NL" dirty="0" err="1" smtClean="0"/>
              <a:t>onerror</a:t>
            </a:r>
            <a:endParaRPr lang="nl-NL" dirty="0" smtClean="0"/>
          </a:p>
          <a:p>
            <a:pPr lvl="1"/>
            <a:r>
              <a:rPr lang="nl-NL" dirty="0" err="1" smtClean="0"/>
              <a:t>sync</a:t>
            </a:r>
            <a:r>
              <a:rPr lang="nl-NL" dirty="0" smtClean="0"/>
              <a:t>: </a:t>
            </a:r>
            <a:r>
              <a:rPr lang="nl-NL" dirty="0" err="1" smtClean="0"/>
              <a:t>send</a:t>
            </a:r>
            <a:r>
              <a:rPr lang="nl-NL" dirty="0" smtClean="0"/>
              <a:t>, close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demo: </a:t>
            </a:r>
          </a:p>
          <a:p>
            <a:pPr lvl="1"/>
            <a:r>
              <a:rPr lang="nl-NL" dirty="0" smtClean="0"/>
              <a:t>p.23 </a:t>
            </a:r>
            <a:r>
              <a:rPr lang="nl-NL" dirty="0" err="1" smtClean="0"/>
              <a:t>Wireshark</a:t>
            </a:r>
            <a:r>
              <a:rPr lang="nl-NL" dirty="0" smtClean="0"/>
              <a:t> &amp; </a:t>
            </a:r>
            <a:r>
              <a:rPr lang="nl-NL" dirty="0" err="1" smtClean="0"/>
              <a:t>websockets</a:t>
            </a:r>
            <a:endParaRPr lang="nl-NL" dirty="0" smtClean="0"/>
          </a:p>
          <a:p>
            <a:r>
              <a:rPr lang="nl-NL" dirty="0" smtClean="0"/>
              <a:t>labs:</a:t>
            </a:r>
          </a:p>
          <a:p>
            <a:pPr lvl="1"/>
            <a:r>
              <a:rPr lang="nl-NL" dirty="0" smtClean="0"/>
              <a:t>p.14 </a:t>
            </a:r>
            <a:r>
              <a:rPr lang="nl-NL" dirty="0" err="1" smtClean="0"/>
              <a:t>Websocket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side (</a:t>
            </a:r>
            <a:r>
              <a:rPr lang="nl-NL" dirty="0" err="1" smtClean="0"/>
              <a:t>NodeJs</a:t>
            </a:r>
            <a:r>
              <a:rPr lang="nl-NL" dirty="0" smtClean="0"/>
              <a:t>, d3, </a:t>
            </a:r>
            <a:r>
              <a:rPr lang="nl-NL" dirty="0" err="1" smtClean="0"/>
              <a:t>angular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p.25 </a:t>
            </a:r>
            <a:r>
              <a:rPr lang="nl-NL" dirty="0" err="1" smtClean="0"/>
              <a:t>Fiddler</a:t>
            </a:r>
            <a:r>
              <a:rPr lang="nl-NL" dirty="0" smtClean="0"/>
              <a:t> &amp; </a:t>
            </a:r>
            <a:r>
              <a:rPr lang="nl-NL" dirty="0" err="1" smtClean="0"/>
              <a:t>websockets</a:t>
            </a:r>
            <a:r>
              <a:rPr lang="nl-NL" dirty="0" smtClean="0"/>
              <a:t> – faalde?!</a:t>
            </a:r>
          </a:p>
          <a:p>
            <a:pPr lvl="1"/>
            <a:r>
              <a:rPr lang="nl-NL" dirty="0" smtClean="0"/>
              <a:t>p.27 </a:t>
            </a:r>
            <a:r>
              <a:rPr lang="nl-NL" dirty="0" err="1" smtClean="0"/>
              <a:t>Chrome</a:t>
            </a:r>
            <a:r>
              <a:rPr lang="nl-NL" dirty="0" smtClean="0"/>
              <a:t> &amp; </a:t>
            </a:r>
            <a:r>
              <a:rPr lang="nl-NL" dirty="0" err="1" smtClean="0"/>
              <a:t>websockets</a:t>
            </a:r>
            <a:r>
              <a:rPr lang="nl-NL" dirty="0" smtClean="0"/>
              <a:t> - SOCKET_STREAM verdwenen?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86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ewdv 0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7" y="1435861"/>
            <a:ext cx="6837586" cy="485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JEE7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GlassFish</a:t>
            </a:r>
            <a:r>
              <a:rPr lang="en-US" dirty="0" smtClean="0"/>
              <a:t> 4, </a:t>
            </a:r>
            <a:r>
              <a:rPr lang="en-US" dirty="0" err="1" smtClean="0"/>
              <a:t>WildFly</a:t>
            </a:r>
            <a:r>
              <a:rPr lang="en-US" dirty="0" smtClean="0"/>
              <a:t> 8</a:t>
            </a:r>
          </a:p>
          <a:p>
            <a:r>
              <a:rPr lang="en-US" dirty="0" smtClean="0"/>
              <a:t>JSR 356 - RI </a:t>
            </a:r>
            <a:r>
              <a:rPr lang="en-US" dirty="0" err="1" smtClean="0"/>
              <a:t>Tyrus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ServerEndpoint</a:t>
            </a:r>
            <a:r>
              <a:rPr lang="en-US" dirty="0" smtClean="0"/>
              <a:t> @</a:t>
            </a:r>
            <a:r>
              <a:rPr lang="en-US" dirty="0" err="1" smtClean="0"/>
              <a:t>OnOpen</a:t>
            </a:r>
            <a:r>
              <a:rPr lang="en-US" dirty="0" smtClean="0"/>
              <a:t> @</a:t>
            </a:r>
            <a:r>
              <a:rPr lang="en-US" dirty="0" err="1" smtClean="0"/>
              <a:t>OnMessage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lab: p.15 </a:t>
            </a:r>
            <a:r>
              <a:rPr lang="en-US" dirty="0" err="1" smtClean="0"/>
              <a:t>Websocket</a:t>
            </a:r>
            <a:r>
              <a:rPr lang="en-US" dirty="0" smtClean="0"/>
              <a:t> server side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1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[</a:t>
            </a:r>
            <a:r>
              <a:rPr lang="nl-NL" dirty="0" err="1" smtClean="0"/>
              <a:t>Sylwester</a:t>
            </a:r>
            <a:r>
              <a:rPr lang="nl-NL" dirty="0" smtClean="0"/>
              <a:t>] blokkeren </a:t>
            </a:r>
            <a:r>
              <a:rPr lang="nl-NL" dirty="0" err="1" smtClean="0"/>
              <a:t>ws</a:t>
            </a:r>
            <a:r>
              <a:rPr lang="nl-NL" dirty="0" smtClean="0"/>
              <a:t>-gepushte advertenties mogelijk?</a:t>
            </a:r>
          </a:p>
          <a:p>
            <a:pPr lvl="1"/>
            <a:r>
              <a:rPr lang="nl-NL" dirty="0" smtClean="0"/>
              <a:t>FF </a:t>
            </a:r>
            <a:r>
              <a:rPr lang="nl-NL" dirty="0" err="1" smtClean="0"/>
              <a:t>about:config</a:t>
            </a:r>
            <a:r>
              <a:rPr lang="nl-NL" dirty="0" smtClean="0"/>
              <a:t> '</a:t>
            </a:r>
            <a:r>
              <a:rPr lang="nl-NL" dirty="0" err="1" smtClean="0"/>
              <a:t>websocket</a:t>
            </a:r>
            <a:r>
              <a:rPr lang="nl-NL" dirty="0" smtClean="0"/>
              <a:t>' bv. </a:t>
            </a:r>
            <a:r>
              <a:rPr lang="nl-NL" dirty="0" err="1" smtClean="0"/>
              <a:t>network.websocket.enabled</a:t>
            </a:r>
            <a:endParaRPr lang="nl-NL" dirty="0" smtClean="0"/>
          </a:p>
          <a:p>
            <a:pPr lvl="1"/>
            <a:r>
              <a:rPr lang="nl-NL" dirty="0" smtClean="0"/>
              <a:t>Chrome.exe --</a:t>
            </a:r>
            <a:r>
              <a:rPr lang="nl-NL" dirty="0" err="1" smtClean="0"/>
              <a:t>disable</a:t>
            </a:r>
            <a:r>
              <a:rPr lang="nl-NL" dirty="0" smtClean="0"/>
              <a:t>-web-sockets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0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[Robbert] </a:t>
            </a:r>
            <a:r>
              <a:rPr lang="nl-NL" dirty="0" err="1" smtClean="0"/>
              <a:t>ws</a:t>
            </a:r>
            <a:r>
              <a:rPr lang="nl-NL" dirty="0" smtClean="0"/>
              <a:t> ping/</a:t>
            </a:r>
            <a:r>
              <a:rPr lang="nl-NL" dirty="0" err="1" smtClean="0"/>
              <a:t>pong</a:t>
            </a:r>
            <a:r>
              <a:rPr lang="nl-NL" dirty="0" smtClean="0"/>
              <a:t> ingebouwd in browsers &amp; JEE7 </a:t>
            </a:r>
            <a:r>
              <a:rPr lang="nl-NL" dirty="0" err="1" smtClean="0"/>
              <a:t>spec</a:t>
            </a:r>
            <a:r>
              <a:rPr lang="nl-NL" dirty="0" smtClean="0"/>
              <a:t> c.q. </a:t>
            </a:r>
            <a:r>
              <a:rPr lang="nl-NL" dirty="0" err="1" smtClean="0"/>
              <a:t>impl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Zit NIET in .</a:t>
            </a:r>
            <a:r>
              <a:rPr lang="nl-NL" dirty="0" err="1" smtClean="0"/>
              <a:t>js</a:t>
            </a:r>
            <a:r>
              <a:rPr lang="nl-NL" dirty="0" smtClean="0"/>
              <a:t> </a:t>
            </a:r>
            <a:r>
              <a:rPr lang="nl-NL" dirty="0" err="1" smtClean="0"/>
              <a:t>spec</a:t>
            </a:r>
            <a:r>
              <a:rPr lang="nl-NL" dirty="0" smtClean="0"/>
              <a:t>; browser moet dit afhandelen. Onbekend of ze 't allemaal doen.</a:t>
            </a:r>
          </a:p>
          <a:p>
            <a:pPr lvl="2"/>
            <a:r>
              <a:rPr lang="nl-NL" dirty="0" smtClean="0"/>
              <a:t>experiment: stuur ping van JEE7 </a:t>
            </a:r>
            <a:r>
              <a:rPr lang="nl-NL" dirty="0" err="1" smtClean="0"/>
              <a:t>endpoint</a:t>
            </a:r>
            <a:r>
              <a:rPr lang="nl-NL" dirty="0" smtClean="0"/>
              <a:t> naar div. browsers &amp; kijk wat je terugkrijgt</a:t>
            </a:r>
          </a:p>
          <a:p>
            <a:pPr lvl="1"/>
            <a:r>
              <a:rPr lang="nl-NL" dirty="0" smtClean="0"/>
              <a:t>JEE7: kan zowel ping als </a:t>
            </a:r>
            <a:r>
              <a:rPr lang="nl-NL" dirty="0" err="1" smtClean="0"/>
              <a:t>pong</a:t>
            </a:r>
            <a:r>
              <a:rPr lang="nl-NL" dirty="0" smtClean="0"/>
              <a:t> zenden, maar alleen </a:t>
            </a:r>
            <a:r>
              <a:rPr lang="nl-NL" dirty="0" err="1" smtClean="0"/>
              <a:t>pong</a:t>
            </a:r>
            <a:r>
              <a:rPr lang="nl-NL" dirty="0" smtClean="0"/>
              <a:t> opvangen in @</a:t>
            </a:r>
            <a:r>
              <a:rPr lang="nl-NL" dirty="0" err="1" smtClean="0"/>
              <a:t>OnMessage</a:t>
            </a:r>
            <a:endParaRPr lang="nl-NL" dirty="0" smtClean="0"/>
          </a:p>
          <a:p>
            <a:pPr lvl="2"/>
            <a:r>
              <a:rPr lang="nl-NL" dirty="0" smtClean="0"/>
              <a:t>experiment: stuur ping van JEE7 </a:t>
            </a:r>
            <a:r>
              <a:rPr lang="nl-NL" dirty="0" err="1" smtClean="0"/>
              <a:t>client</a:t>
            </a:r>
            <a:r>
              <a:rPr lang="nl-NL" dirty="0" smtClean="0"/>
              <a:t> naar server, en van server naar </a:t>
            </a:r>
            <a:r>
              <a:rPr lang="nl-NL" dirty="0" err="1" smtClean="0"/>
              <a:t>client</a:t>
            </a:r>
            <a:r>
              <a:rPr lang="nl-NL" dirty="0" smtClean="0"/>
              <a:t>. Kijk wat je terugkrijgt.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1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Robbert</a:t>
            </a:r>
            <a:r>
              <a:rPr lang="en-US" dirty="0" smtClean="0"/>
              <a:t>] </a:t>
            </a:r>
            <a:r>
              <a:rPr lang="en-US" dirty="0" err="1" smtClean="0"/>
              <a:t>ws</a:t>
            </a:r>
            <a:r>
              <a:rPr lang="en-US" dirty="0" smtClean="0"/>
              <a:t> client &amp; server frameworks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, fallback, etc.</a:t>
            </a:r>
          </a:p>
          <a:p>
            <a:pPr lvl="1"/>
            <a:r>
              <a:rPr lang="en-US" dirty="0" smtClean="0"/>
              <a:t>Client: </a:t>
            </a:r>
            <a:r>
              <a:rPr lang="en-US" dirty="0" err="1" smtClean="0"/>
              <a:t>vele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Client+server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veelal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err="1" smtClean="0"/>
              <a:t>Sommige</a:t>
            </a:r>
            <a:r>
              <a:rPr lang="en-US" dirty="0" smtClean="0"/>
              <a:t> met Flash fallback</a:t>
            </a:r>
          </a:p>
          <a:p>
            <a:pPr lvl="2"/>
            <a:r>
              <a:rPr lang="en-US" dirty="0" smtClean="0"/>
              <a:t>Complete platforms (</a:t>
            </a:r>
            <a:r>
              <a:rPr lang="en-US" dirty="0" err="1" smtClean="0"/>
              <a:t>payware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IE8/9: </a:t>
            </a:r>
            <a:r>
              <a:rPr lang="en-US" dirty="0" err="1" smtClean="0"/>
              <a:t>Kaazing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Gateway </a:t>
            </a:r>
            <a:r>
              <a:rPr lang="en-US" dirty="0" err="1" smtClean="0"/>
              <a:t>polyfill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56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508</Words>
  <Application>Microsoft Office PowerPoint</Application>
  <PresentationFormat>Diavoorstelling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Calibri</vt:lpstr>
      <vt:lpstr>Kantoorthema</vt:lpstr>
      <vt:lpstr>Recap dag 1</vt:lpstr>
      <vt:lpstr>Quickies &amp; prio</vt:lpstr>
      <vt:lpstr>WebSockets</vt:lpstr>
      <vt:lpstr>WebSockets</vt:lpstr>
      <vt:lpstr>PowerPoint-presentatie</vt:lpstr>
      <vt:lpstr>JEE7</vt:lpstr>
      <vt:lpstr>vragen</vt:lpstr>
      <vt:lpstr>vragen</vt:lpstr>
      <vt:lpstr>vragen</vt:lpstr>
      <vt:lpstr>vragen</vt:lpstr>
      <vt:lpstr>Fiddler &amp; websockets</vt:lpstr>
      <vt:lpstr>vandaag</vt:lpstr>
      <vt:lpstr>doel</vt:lpstr>
      <vt:lpstr>USB stick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dag 1</dc:title>
  <dc:creator>Pretzel</dc:creator>
  <cp:lastModifiedBy>Hedzer</cp:lastModifiedBy>
  <cp:revision>7</cp:revision>
  <dcterms:created xsi:type="dcterms:W3CDTF">2014-11-17T21:05:00Z</dcterms:created>
  <dcterms:modified xsi:type="dcterms:W3CDTF">2014-11-18T19:54:19Z</dcterms:modified>
</cp:coreProperties>
</file>