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9" r:id="rId4"/>
    <p:sldId id="270" r:id="rId5"/>
    <p:sldId id="275" r:id="rId6"/>
    <p:sldId id="271" r:id="rId7"/>
    <p:sldId id="272" r:id="rId8"/>
    <p:sldId id="274" r:id="rId9"/>
    <p:sldId id="276" r:id="rId10"/>
    <p:sldId id="273" r:id="rId11"/>
    <p:sldId id="268" r:id="rId12"/>
    <p:sldId id="267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783" autoAdjust="0"/>
  </p:normalViewPr>
  <p:slideViewPr>
    <p:cSldViewPr>
      <p:cViewPr varScale="1">
        <p:scale>
          <a:sx n="54" d="100"/>
          <a:sy n="54" d="100"/>
        </p:scale>
        <p:origin x="24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7AC70-1EC6-4895-B0AD-DA32170788DC}" type="datetimeFigureOut">
              <a:rPr lang="nl-NL" smtClean="0"/>
              <a:t>2-12-2014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A3DD-D25B-484D-AFCC-6688C85826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524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2-12-2014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1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2-12-2014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21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2-12-2014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07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2-12-2014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653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2-12-2014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094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2-12-2014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924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2-12-2014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363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2-12-2014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86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2-12-2014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56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2-12-2014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14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2-12-2014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064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A7A0-7C8A-46B2-A454-917040288E0E}" type="datetimeFigureOut">
              <a:rPr lang="nl-NL" smtClean="0"/>
              <a:t>2-12-2014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026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yahoo.com/performance/rules.html#js_bott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Recap dag 2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HTML5, WebSockets &amp; server push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01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&amp; Jersey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err="1" smtClean="0"/>
              <a:t>EventOutput.onmessage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1-way server events</a:t>
            </a:r>
          </a:p>
          <a:p>
            <a:r>
              <a:rPr lang="en-US" dirty="0" err="1" smtClean="0"/>
              <a:t>Niet</a:t>
            </a:r>
            <a:r>
              <a:rPr lang="en-US" dirty="0" smtClean="0"/>
              <a:t> in IE</a:t>
            </a:r>
          </a:p>
          <a:p>
            <a:r>
              <a:rPr lang="nl-NL" dirty="0"/>
              <a:t>'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/event-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nl-NL" dirty="0"/>
              <a:t>' </a:t>
            </a:r>
            <a:r>
              <a:rPr lang="nl-NL" dirty="0" smtClean="0"/>
              <a:t>Content-Type</a:t>
            </a:r>
          </a:p>
          <a:p>
            <a:r>
              <a:rPr lang="en-US" dirty="0" smtClean="0"/>
              <a:t>Jersey </a:t>
            </a:r>
            <a:r>
              <a:rPr lang="en-US" dirty="0" err="1" smtClean="0"/>
              <a:t>extensie</a:t>
            </a:r>
            <a:r>
              <a:rPr lang="en-US" dirty="0"/>
              <a:t>: </a:t>
            </a:r>
            <a:r>
              <a:rPr lang="en-US" sz="2400" dirty="0"/>
              <a:t>@Produces(</a:t>
            </a:r>
            <a:r>
              <a:rPr lang="en-US" sz="2400" dirty="0" err="1"/>
              <a:t>SseFeature.SERVER_SENT_EVENTS</a:t>
            </a:r>
            <a:r>
              <a:rPr lang="en-US" sz="2400" dirty="0" smtClean="0"/>
              <a:t>)</a:t>
            </a:r>
            <a:endParaRPr lang="en-US" dirty="0" smtClean="0"/>
          </a:p>
          <a:p>
            <a:r>
              <a:rPr lang="en-US" dirty="0" smtClean="0"/>
              <a:t>lab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712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SSE &amp; JAX-RS code lab afmaken?</a:t>
            </a:r>
            <a:endParaRPr lang="nl-NL" dirty="0"/>
          </a:p>
          <a:p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ronde</a:t>
            </a:r>
            <a:r>
              <a:rPr lang="en-US" dirty="0" smtClean="0"/>
              <a:t> ‘business value’</a:t>
            </a:r>
          </a:p>
          <a:p>
            <a:pPr lvl="1"/>
            <a:r>
              <a:rPr lang="nl-NL" dirty="0" err="1"/>
              <a:t>WebRTC</a:t>
            </a:r>
            <a:endParaRPr lang="nl-NL" dirty="0"/>
          </a:p>
          <a:p>
            <a:pPr lvl="1"/>
            <a:r>
              <a:rPr lang="nl-NL" dirty="0" err="1"/>
              <a:t>Servlet</a:t>
            </a:r>
            <a:r>
              <a:rPr lang="nl-NL" dirty="0"/>
              <a:t> </a:t>
            </a:r>
            <a:r>
              <a:rPr lang="nl-NL" dirty="0" smtClean="0"/>
              <a:t>3.x (+lab)</a:t>
            </a:r>
            <a:endParaRPr lang="nl-NL" dirty="0"/>
          </a:p>
          <a:p>
            <a:pPr lvl="1"/>
            <a:r>
              <a:rPr lang="nl-NL" dirty="0" err="1"/>
              <a:t>async</a:t>
            </a:r>
            <a:r>
              <a:rPr lang="nl-NL" dirty="0"/>
              <a:t> </a:t>
            </a:r>
            <a:r>
              <a:rPr lang="nl-NL" dirty="0" err="1"/>
              <a:t>programming</a:t>
            </a:r>
            <a:endParaRPr lang="nl-NL" dirty="0"/>
          </a:p>
          <a:p>
            <a:pPr lvl="1"/>
            <a:r>
              <a:rPr lang="nl-NL" dirty="0" err="1" smtClean="0"/>
              <a:t>Comet</a:t>
            </a:r>
            <a:endParaRPr lang="nl-NL" dirty="0"/>
          </a:p>
          <a:p>
            <a:pPr lvl="1"/>
            <a:r>
              <a:rPr lang="nl-NL" dirty="0" err="1" smtClean="0"/>
              <a:t>Atmosphere</a:t>
            </a:r>
            <a:endParaRPr lang="nl-NL" dirty="0" smtClean="0"/>
          </a:p>
          <a:p>
            <a:r>
              <a:rPr lang="en-US" dirty="0" err="1" smtClean="0"/>
              <a:t>Afronding</a:t>
            </a:r>
            <a:r>
              <a:rPr lang="en-US" dirty="0" smtClean="0"/>
              <a:t> &amp; </a:t>
            </a:r>
            <a:r>
              <a:rPr lang="en-US" dirty="0" err="1" smtClean="0"/>
              <a:t>evaluatie</a:t>
            </a:r>
            <a:endParaRPr lang="nl-NL" dirty="0"/>
          </a:p>
          <a:p>
            <a:pPr lvl="1"/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USB stick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\dag3:</a:t>
            </a:r>
          </a:p>
          <a:p>
            <a:pPr lvl="1"/>
            <a:r>
              <a:rPr lang="nl-NL" smtClean="0"/>
              <a:t>Deze sheets</a:t>
            </a:r>
            <a:endParaRPr lang="nl-NL" dirty="0" smtClean="0"/>
          </a:p>
          <a:p>
            <a:pPr lvl="1"/>
            <a:r>
              <a:rPr lang="nl-NL" dirty="0" err="1" smtClean="0"/>
              <a:t>Atmosphere</a:t>
            </a:r>
            <a:r>
              <a:rPr lang="nl-NL" dirty="0" smtClean="0"/>
              <a:t> sheets</a:t>
            </a:r>
          </a:p>
          <a:p>
            <a:pPr lvl="1"/>
            <a:r>
              <a:rPr lang="nl-NL" dirty="0" err="1" smtClean="0"/>
              <a:t>Async</a:t>
            </a:r>
            <a:r>
              <a:rPr lang="nl-NL" dirty="0" smtClean="0"/>
              <a:t> </a:t>
            </a:r>
            <a:r>
              <a:rPr lang="nl-NL" dirty="0" err="1" smtClean="0"/>
              <a:t>programming</a:t>
            </a:r>
            <a:r>
              <a:rPr lang="nl-NL" dirty="0" smtClean="0"/>
              <a:t> sheets</a:t>
            </a:r>
          </a:p>
          <a:p>
            <a:pPr lvl="1"/>
            <a:r>
              <a:rPr lang="nl-NL" dirty="0"/>
              <a:t>atmosphere-chat-assignment.zip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78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Vorige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vragen</a:t>
            </a:r>
            <a:r>
              <a:rPr lang="en-US" dirty="0" smtClean="0"/>
              <a:t> 1e </a:t>
            </a:r>
            <a:r>
              <a:rPr lang="en-US" dirty="0" err="1" smtClean="0"/>
              <a:t>sessie</a:t>
            </a:r>
            <a:r>
              <a:rPr lang="en-US" dirty="0" smtClean="0"/>
              <a:t> (</a:t>
            </a:r>
            <a:r>
              <a:rPr lang="en-US" dirty="0" err="1" smtClean="0"/>
              <a:t>Harrie</a:t>
            </a:r>
            <a:r>
              <a:rPr lang="en-US" dirty="0" smtClean="0"/>
              <a:t>, </a:t>
            </a:r>
            <a:r>
              <a:rPr lang="en-US" dirty="0" err="1" smtClean="0"/>
              <a:t>Sylwester</a:t>
            </a:r>
            <a:r>
              <a:rPr lang="en-US" dirty="0" smtClean="0"/>
              <a:t>, </a:t>
            </a:r>
            <a:r>
              <a:rPr lang="en-US" dirty="0" err="1" smtClean="0"/>
              <a:t>Robbert</a:t>
            </a:r>
            <a:r>
              <a:rPr lang="en-US" dirty="0" smtClean="0"/>
              <a:t>)</a:t>
            </a:r>
            <a:endParaRPr lang="nl-NL" dirty="0" smtClean="0"/>
          </a:p>
          <a:p>
            <a:r>
              <a:rPr lang="nl-NL" dirty="0" err="1" smtClean="0"/>
              <a:t>websockets</a:t>
            </a:r>
            <a:r>
              <a:rPr lang="nl-NL" dirty="0" smtClean="0"/>
              <a:t> 'in het veld‘</a:t>
            </a:r>
          </a:p>
          <a:p>
            <a:r>
              <a:rPr lang="nl-NL" dirty="0" smtClean="0"/>
              <a:t>SPDY &amp; HTTP/2</a:t>
            </a:r>
          </a:p>
          <a:p>
            <a:pPr lvl="1"/>
            <a:r>
              <a:rPr lang="en-US" dirty="0" err="1" smtClean="0"/>
              <a:t>Enkele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non-code labs</a:t>
            </a:r>
            <a:endParaRPr lang="nl-NL" dirty="0" smtClean="0"/>
          </a:p>
          <a:p>
            <a:r>
              <a:rPr lang="nl-NL" dirty="0" smtClean="0"/>
              <a:t>SSE &amp; JAX-RS</a:t>
            </a:r>
          </a:p>
          <a:p>
            <a:pPr lvl="1"/>
            <a:r>
              <a:rPr lang="en-US" dirty="0" smtClean="0"/>
              <a:t>Code lab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50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websockets</a:t>
            </a:r>
            <a:r>
              <a:rPr lang="nl-NL" dirty="0"/>
              <a:t> 'in het veld‘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&amp; server support</a:t>
            </a:r>
          </a:p>
          <a:p>
            <a:r>
              <a:rPr lang="en-US" dirty="0" smtClean="0"/>
              <a:t>Firewalls &amp; proxies: use wss://</a:t>
            </a:r>
          </a:p>
          <a:p>
            <a:r>
              <a:rPr lang="en-US" dirty="0" err="1" smtClean="0"/>
              <a:t>Applicatieve</a:t>
            </a:r>
            <a:r>
              <a:rPr lang="en-US" dirty="0" smtClean="0"/>
              <a:t> </a:t>
            </a:r>
            <a:r>
              <a:rPr lang="en-US" dirty="0" err="1" smtClean="0"/>
              <a:t>protocollen</a:t>
            </a:r>
            <a:r>
              <a:rPr lang="en-US" dirty="0" smtClean="0"/>
              <a:t> (XMPP, VNC, …)</a:t>
            </a:r>
          </a:p>
          <a:p>
            <a:r>
              <a:rPr lang="en-US" dirty="0" smtClean="0"/>
              <a:t>Server side: </a:t>
            </a:r>
            <a:r>
              <a:rPr lang="en-US" dirty="0" err="1" smtClean="0"/>
              <a:t>koppel</a:t>
            </a:r>
            <a:r>
              <a:rPr lang="en-US" dirty="0" smtClean="0"/>
              <a:t> </a:t>
            </a:r>
            <a:r>
              <a:rPr lang="en-US" dirty="0" err="1" smtClean="0"/>
              <a:t>bv</a:t>
            </a:r>
            <a:r>
              <a:rPr lang="en-US" dirty="0" smtClean="0"/>
              <a:t>. </a:t>
            </a:r>
            <a:r>
              <a:rPr lang="en-US" dirty="0" err="1" smtClean="0"/>
              <a:t>aan</a:t>
            </a:r>
            <a:r>
              <a:rPr lang="en-US" dirty="0" smtClean="0"/>
              <a:t> messaging infra</a:t>
            </a:r>
          </a:p>
          <a:p>
            <a:r>
              <a:rPr lang="en-US" dirty="0" smtClean="0"/>
              <a:t>Performance &amp; </a:t>
            </a:r>
            <a:r>
              <a:rPr lang="en-US" dirty="0" err="1" smtClean="0"/>
              <a:t>schaling</a:t>
            </a:r>
            <a:endParaRPr lang="en-US" dirty="0" smtClean="0"/>
          </a:p>
          <a:p>
            <a:pPr lvl="1"/>
            <a:r>
              <a:rPr lang="en-US" dirty="0" smtClean="0"/>
              <a:t>State!</a:t>
            </a:r>
          </a:p>
          <a:p>
            <a:r>
              <a:rPr lang="en-US" dirty="0" err="1" smtClean="0"/>
              <a:t>authenticatie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238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SPDY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Google: 50% page load reduction</a:t>
            </a:r>
          </a:p>
          <a:p>
            <a:r>
              <a:rPr lang="en-US" dirty="0" smtClean="0"/>
              <a:t>TLS-only</a:t>
            </a:r>
          </a:p>
          <a:p>
            <a:r>
              <a:rPr lang="en-US" dirty="0" smtClean="0"/>
              <a:t>Multiplexed / req. </a:t>
            </a:r>
            <a:r>
              <a:rPr lang="en-US" dirty="0" err="1" smtClean="0"/>
              <a:t>prio</a:t>
            </a:r>
            <a:endParaRPr lang="en-US" dirty="0"/>
          </a:p>
          <a:p>
            <a:r>
              <a:rPr lang="en-US" dirty="0" smtClean="0"/>
              <a:t>server push / hint</a:t>
            </a:r>
          </a:p>
          <a:p>
            <a:r>
              <a:rPr lang="en-US" dirty="0" smtClean="0"/>
              <a:t>TCP slow start: big HTTP headers are a pain!</a:t>
            </a:r>
            <a:endParaRPr lang="en-US" dirty="0"/>
          </a:p>
          <a:p>
            <a:r>
              <a:rPr lang="en-US" dirty="0" smtClean="0"/>
              <a:t>Browser &amp; server support; </a:t>
            </a:r>
            <a:r>
              <a:rPr lang="en-US" dirty="0" err="1" smtClean="0"/>
              <a:t>spdy</a:t>
            </a:r>
            <a:r>
              <a:rPr lang="en-US" dirty="0" smtClean="0"/>
              <a:t> indicator</a:t>
            </a:r>
          </a:p>
          <a:p>
            <a:r>
              <a:rPr lang="en-US" dirty="0" smtClean="0"/>
              <a:t>Lab: </a:t>
            </a:r>
            <a:r>
              <a:rPr lang="en-US" dirty="0" err="1" smtClean="0"/>
              <a:t>zie</a:t>
            </a:r>
            <a:r>
              <a:rPr lang="en-US" dirty="0" smtClean="0"/>
              <a:t> SPDY headers in de browser</a:t>
            </a:r>
          </a:p>
          <a:p>
            <a:r>
              <a:rPr lang="en-US" dirty="0" smtClean="0"/>
              <a:t>Demo: apache </a:t>
            </a:r>
            <a:r>
              <a:rPr lang="en-US" dirty="0" err="1" smtClean="0"/>
              <a:t>mod_spdy</a:t>
            </a:r>
            <a:r>
              <a:rPr lang="en-US" dirty="0" smtClean="0"/>
              <a:t> in vagrant box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055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TCP replacement</a:t>
            </a:r>
          </a:p>
          <a:p>
            <a:r>
              <a:rPr lang="en-US" dirty="0" smtClean="0"/>
              <a:t>UDP</a:t>
            </a:r>
          </a:p>
          <a:p>
            <a:r>
              <a:rPr lang="en-US" dirty="0" err="1" smtClean="0"/>
              <a:t>Alleen</a:t>
            </a:r>
            <a:r>
              <a:rPr lang="en-US" dirty="0" smtClean="0"/>
              <a:t> Chrome &amp; *.google.* servers</a:t>
            </a:r>
          </a:p>
          <a:p>
            <a:r>
              <a:rPr lang="en-US" dirty="0" smtClean="0"/>
              <a:t>Aug-2013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649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 in draft-15</a:t>
            </a:r>
          </a:p>
          <a:p>
            <a:r>
              <a:rPr lang="en-US" dirty="0" err="1" smtClean="0"/>
              <a:t>Bouwt</a:t>
            </a:r>
            <a:r>
              <a:rPr lang="en-US" dirty="0" smtClean="0"/>
              <a:t> </a:t>
            </a:r>
            <a:r>
              <a:rPr lang="en-US" dirty="0" err="1" smtClean="0"/>
              <a:t>voort</a:t>
            </a:r>
            <a:r>
              <a:rPr lang="en-US" dirty="0" smtClean="0"/>
              <a:t> op SPDY</a:t>
            </a:r>
          </a:p>
          <a:p>
            <a:r>
              <a:rPr lang="en-US" dirty="0" err="1" smtClean="0"/>
              <a:t>Vervangt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transport layer encoding</a:t>
            </a:r>
          </a:p>
          <a:p>
            <a:r>
              <a:rPr lang="en-US" dirty="0" smtClean="0"/>
              <a:t>Binary</a:t>
            </a:r>
          </a:p>
          <a:p>
            <a:r>
              <a:rPr lang="en-US" dirty="0" smtClean="0"/>
              <a:t>header compression: HPACK</a:t>
            </a:r>
          </a:p>
          <a:p>
            <a:r>
              <a:rPr lang="en-US" dirty="0" smtClean="0"/>
              <a:t>Content </a:t>
            </a:r>
            <a:r>
              <a:rPr lang="en-US" dirty="0" err="1" smtClean="0"/>
              <a:t>compressie</a:t>
            </a:r>
            <a:r>
              <a:rPr lang="en-US" dirty="0" smtClean="0"/>
              <a:t> </a:t>
            </a:r>
            <a:r>
              <a:rPr lang="en-US" dirty="0" err="1" smtClean="0"/>
              <a:t>verplicht</a:t>
            </a:r>
            <a:endParaRPr lang="en-US" dirty="0" smtClean="0"/>
          </a:p>
          <a:p>
            <a:r>
              <a:rPr lang="en-US" dirty="0" smtClean="0"/>
              <a:t>Servlet 4.0: JSE9 / JEE8</a:t>
            </a:r>
          </a:p>
          <a:p>
            <a:r>
              <a:rPr lang="en-US" dirty="0" smtClean="0"/>
              <a:t>TLS handshake: NPN </a:t>
            </a:r>
            <a:r>
              <a:rPr lang="en-US" dirty="0" err="1" smtClean="0"/>
              <a:t>wordt</a:t>
            </a:r>
            <a:r>
              <a:rPr lang="en-US" dirty="0" smtClean="0"/>
              <a:t> ALPN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016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Overbodige</a:t>
            </a:r>
            <a:r>
              <a:rPr lang="en-US" dirty="0" smtClean="0"/>
              <a:t> speedups</a:t>
            </a:r>
          </a:p>
          <a:p>
            <a:pPr lvl="1"/>
            <a:r>
              <a:rPr lang="en-US" dirty="0" smtClean="0"/>
              <a:t>Image sprites</a:t>
            </a:r>
          </a:p>
          <a:p>
            <a:pPr lvl="1"/>
            <a:r>
              <a:rPr lang="en-US" dirty="0" smtClean="0"/>
              <a:t>JS/CSS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r>
              <a:rPr lang="en-US" dirty="0" smtClean="0"/>
              <a:t>SEO </a:t>
            </a:r>
            <a:r>
              <a:rPr lang="en-US" dirty="0" err="1" smtClean="0"/>
              <a:t>voordeel</a:t>
            </a:r>
            <a:r>
              <a:rPr lang="en-US" dirty="0" smtClean="0"/>
              <a:t> (</a:t>
            </a:r>
            <a:r>
              <a:rPr lang="en-US" dirty="0" err="1" smtClean="0"/>
              <a:t>snellere</a:t>
            </a:r>
            <a:r>
              <a:rPr lang="en-US" dirty="0"/>
              <a:t> </a:t>
            </a:r>
            <a:r>
              <a:rPr lang="en-US" dirty="0" smtClean="0"/>
              <a:t>sites </a:t>
            </a:r>
            <a:r>
              <a:rPr lang="en-US" dirty="0" err="1" smtClean="0"/>
              <a:t>ranken</a:t>
            </a:r>
            <a:r>
              <a:rPr lang="en-US" dirty="0" smtClean="0"/>
              <a:t> </a:t>
            </a:r>
            <a:r>
              <a:rPr lang="en-US" dirty="0" err="1" smtClean="0"/>
              <a:t>hoger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Server push/hint</a:t>
            </a:r>
          </a:p>
          <a:p>
            <a:r>
              <a:rPr lang="en-US" dirty="0" smtClean="0"/>
              <a:t>Experimental: </a:t>
            </a:r>
            <a:r>
              <a:rPr lang="en-US" dirty="0" err="1" smtClean="0"/>
              <a:t>weinig</a:t>
            </a:r>
            <a:r>
              <a:rPr lang="en-US" dirty="0" smtClean="0"/>
              <a:t> &amp; </a:t>
            </a:r>
            <a:r>
              <a:rPr lang="en-US" dirty="0" err="1" smtClean="0"/>
              <a:t>onbetrouwbare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3 labs: Firefox nightly, </a:t>
            </a:r>
            <a:r>
              <a:rPr lang="en-US" dirty="0" err="1" smtClean="0"/>
              <a:t>NodeJs</a:t>
            </a:r>
            <a:r>
              <a:rPr lang="en-US" dirty="0" smtClean="0"/>
              <a:t>, </a:t>
            </a:r>
            <a:r>
              <a:rPr lang="en-US" dirty="0" err="1" smtClean="0"/>
              <a:t>wireshark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201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Draft-15</a:t>
            </a:r>
            <a:r>
              <a:rPr lang="en-US" dirty="0" smtClean="0"/>
              <a:t>: </a:t>
            </a:r>
            <a:r>
              <a:rPr lang="en-US" dirty="0" err="1" smtClean="0"/>
              <a:t>changelog</a:t>
            </a:r>
            <a:r>
              <a:rPr lang="en-US" dirty="0" smtClean="0"/>
              <a:t> </a:t>
            </a:r>
            <a:r>
              <a:rPr lang="en-US" dirty="0"/>
              <a:t>“Renamed Not Authoritative status code to Misdirected Request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 smtClean="0"/>
              <a:t>Linux: </a:t>
            </a:r>
            <a:r>
              <a:rPr lang="en-US" dirty="0" err="1" smtClean="0"/>
              <a:t>nodejs</a:t>
            </a:r>
            <a:r>
              <a:rPr lang="en-US" dirty="0" smtClean="0"/>
              <a:t> node-http2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praat</a:t>
            </a:r>
            <a:r>
              <a:rPr lang="en-US" dirty="0" smtClean="0"/>
              <a:t> </a:t>
            </a:r>
            <a:r>
              <a:rPr lang="en-US" dirty="0" err="1" smtClean="0"/>
              <a:t>gekregen</a:t>
            </a:r>
            <a:r>
              <a:rPr lang="en-US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499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.</a:t>
            </a:r>
            <a:r>
              <a:rPr lang="en-US" dirty="0" err="1" smtClean="0">
                <a:hlinkClick r:id="rId2"/>
              </a:rPr>
              <a:t>js</a:t>
            </a:r>
            <a:r>
              <a:rPr lang="en-US" dirty="0" smtClean="0">
                <a:hlinkClick r:id="rId2"/>
              </a:rPr>
              <a:t> at bottom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DOM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loaded</a:t>
            </a:r>
            <a:endParaRPr lang="nl-NL" dirty="0"/>
          </a:p>
          <a:p>
            <a:r>
              <a:rPr lang="nl-NL" dirty="0"/>
              <a:t>voorkom vertraging in page </a:t>
            </a:r>
            <a:r>
              <a:rPr lang="nl-NL" dirty="0" err="1"/>
              <a:t>render</a:t>
            </a:r>
            <a:r>
              <a:rPr lang="nl-NL" dirty="0"/>
              <a:t> tijdens .</a:t>
            </a:r>
            <a:r>
              <a:rPr lang="nl-NL" dirty="0" err="1"/>
              <a:t>js</a:t>
            </a:r>
            <a:r>
              <a:rPr lang="nl-NL" dirty="0"/>
              <a:t> </a:t>
            </a:r>
            <a:r>
              <a:rPr lang="nl-NL" dirty="0" err="1"/>
              <a:t>parsing</a:t>
            </a:r>
            <a:r>
              <a:rPr lang="nl-NL" dirty="0"/>
              <a:t> </a:t>
            </a:r>
          </a:p>
          <a:p>
            <a:r>
              <a:rPr lang="nl-NL" dirty="0"/>
              <a:t>.</a:t>
            </a:r>
            <a:r>
              <a:rPr lang="nl-NL" dirty="0" err="1"/>
              <a:t>js</a:t>
            </a:r>
            <a:r>
              <a:rPr lang="nl-NL" dirty="0"/>
              <a:t> files blokkeren parallelle downloads</a:t>
            </a:r>
          </a:p>
          <a:p>
            <a:r>
              <a:rPr lang="nl-NL" dirty="0"/>
              <a:t>nadeeltje: nog geen events e.d. toegepast op </a:t>
            </a:r>
            <a:r>
              <a:rPr lang="nl-NL" dirty="0" err="1"/>
              <a:t>initiele</a:t>
            </a:r>
            <a:r>
              <a:rPr lang="nl-NL" dirty="0"/>
              <a:t> pagina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26870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326</Words>
  <Application>Microsoft Office PowerPoint</Application>
  <PresentationFormat>Diavoorstelling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Kantoorthema</vt:lpstr>
      <vt:lpstr>Recap dag 2</vt:lpstr>
      <vt:lpstr>Vorige sessie</vt:lpstr>
      <vt:lpstr>websockets 'in het veld‘</vt:lpstr>
      <vt:lpstr>SPDY</vt:lpstr>
      <vt:lpstr>QUIC</vt:lpstr>
      <vt:lpstr>HTTP/2</vt:lpstr>
      <vt:lpstr>HTTP/2</vt:lpstr>
      <vt:lpstr>HTTP/2</vt:lpstr>
      <vt:lpstr>.js at bottom?</vt:lpstr>
      <vt:lpstr>SSE &amp; Jersey</vt:lpstr>
      <vt:lpstr>vandaag</vt:lpstr>
      <vt:lpstr>USB stick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dag 1</dc:title>
  <dc:creator>Pretzel</dc:creator>
  <cp:lastModifiedBy>Hedzer</cp:lastModifiedBy>
  <cp:revision>14</cp:revision>
  <dcterms:created xsi:type="dcterms:W3CDTF">2014-11-17T21:05:00Z</dcterms:created>
  <dcterms:modified xsi:type="dcterms:W3CDTF">2014-12-02T14:16:06Z</dcterms:modified>
</cp:coreProperties>
</file>