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563" r:id="rId21"/>
    <p:sldId id="279" r:id="rId22"/>
    <p:sldId id="280" r:id="rId23"/>
    <p:sldId id="281" r:id="rId24"/>
    <p:sldId id="282" r:id="rId25"/>
    <p:sldId id="283" r:id="rId26"/>
    <p:sldId id="284" r:id="rId27"/>
    <p:sldId id="317" r:id="rId28"/>
    <p:sldId id="285" r:id="rId29"/>
    <p:sldId id="286" r:id="rId30"/>
    <p:sldId id="287" r:id="rId31"/>
    <p:sldId id="319" r:id="rId32"/>
    <p:sldId id="288" r:id="rId33"/>
    <p:sldId id="289" r:id="rId34"/>
    <p:sldId id="290" r:id="rId35"/>
    <p:sldId id="320" r:id="rId36"/>
    <p:sldId id="291" r:id="rId37"/>
    <p:sldId id="561" r:id="rId38"/>
    <p:sldId id="562" r:id="rId39"/>
    <p:sldId id="292" r:id="rId40"/>
    <p:sldId id="564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2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23" r:id="rId61"/>
    <p:sldId id="324" r:id="rId62"/>
    <p:sldId id="544" r:id="rId63"/>
    <p:sldId id="559" r:id="rId64"/>
    <p:sldId id="556" r:id="rId65"/>
    <p:sldId id="557" r:id="rId66"/>
    <p:sldId id="311" r:id="rId67"/>
    <p:sldId id="312" r:id="rId68"/>
    <p:sldId id="313" r:id="rId69"/>
    <p:sldId id="314" r:id="rId70"/>
    <p:sldId id="315" r:id="rId71"/>
    <p:sldId id="316" r:id="rId72"/>
    <p:sldId id="325" r:id="rId73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5"/>
    <p:restoredTop sz="91224"/>
  </p:normalViewPr>
  <p:slideViewPr>
    <p:cSldViewPr>
      <p:cViewPr varScale="1">
        <p:scale>
          <a:sx n="105" d="100"/>
          <a:sy n="105" d="100"/>
        </p:scale>
        <p:origin x="2344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735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control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pristine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the user has not yet changed the value in the UI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15978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17718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2634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7DD1D-7774-554F-88C9-89EDC09BCDBD}" type="datetime1">
              <a:rPr lang="en-US" smtClean="0"/>
              <a:t>6/15/20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2564F-4392-A444-9D4E-579927F42D58}" type="datetime1">
              <a:rPr lang="en-US" smtClean="0"/>
              <a:t>6/15/20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89079-0B36-3D4B-ABDD-BD4C0FF7EE91}" type="datetime1">
              <a:rPr lang="en-US" smtClean="0"/>
              <a:t>6/15/20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33DF0-B8B5-3745-B614-F94E9EA3A0ED}" type="datetime1">
              <a:rPr lang="en-US" smtClean="0"/>
              <a:t>6/15/20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0EC0-2964-0442-B416-505D4573510A}" type="datetime1">
              <a:rPr lang="en-US" smtClean="0"/>
              <a:t>6/15/20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. Titel + Cas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377758" y="168552"/>
            <a:ext cx="3329330" cy="362036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679014" y="0"/>
            <a:ext cx="5014387" cy="3308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77759" y="1304072"/>
            <a:ext cx="4848271" cy="1511119"/>
          </a:xfrm>
        </p:spPr>
        <p:txBody>
          <a:bodyPr/>
          <a:lstStyle>
            <a:lvl1pPr marL="400987" marR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 sz="1403" baseline="0"/>
            </a:lvl1pPr>
          </a:lstStyle>
          <a:p>
            <a:pPr marL="400987" marR="0" lvl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dirty="0"/>
              <a:t>Plaats hier tekst</a:t>
            </a:r>
            <a:r>
              <a:rPr lang="mr-IN" dirty="0"/>
              <a:t>…</a:t>
            </a:r>
            <a:endParaRPr lang="nl-NL" dirty="0"/>
          </a:p>
          <a:p>
            <a:pPr marL="400987" marR="0" lvl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dirty="0"/>
              <a:t>Plaats hier tekst</a:t>
            </a:r>
            <a:r>
              <a:rPr lang="mr-IN" dirty="0"/>
              <a:t>…</a:t>
            </a:r>
            <a:endParaRPr lang="nl-NL" dirty="0"/>
          </a:p>
          <a:p>
            <a:pPr marL="400987" marR="0" lvl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dirty="0"/>
              <a:t>Plaats hier tekst</a:t>
            </a:r>
            <a:r>
              <a:rPr lang="mr-IN" dirty="0"/>
              <a:t>…</a:t>
            </a:r>
            <a:endParaRPr lang="nl-NL" dirty="0"/>
          </a:p>
          <a:p>
            <a:pPr marL="400987" marR="0" lvl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dirty="0"/>
              <a:t>Plaats hier tekst</a:t>
            </a:r>
            <a:r>
              <a:rPr lang="mr-IN" dirty="0"/>
              <a:t>…</a:t>
            </a:r>
            <a:endParaRPr lang="nl-NL" dirty="0"/>
          </a:p>
          <a:p>
            <a:pPr marL="400987" marR="0" lvl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endParaRPr lang="nl-NL" dirty="0"/>
          </a:p>
          <a:p>
            <a:pPr marL="400987" marR="0" lvl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9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5012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DC025-8C72-564F-AE73-8E639A77A1F2}" type="datetime1">
              <a:rPr lang="en-US" smtClean="0"/>
              <a:t>6/15/20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kassenaa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craft.tv/courses/angular/unit-testing/model-driven-forms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apis.com/youtube/v3/search';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xYv9lsrV0s4" TargetMode="External"/><Relationship Id="rId4" Type="http://schemas.openxmlformats.org/officeDocument/2006/relationships/hyperlink" Target="https://ww/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264526" y="1929310"/>
            <a:ext cx="4686935" cy="123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66800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2 </a:t>
            </a:r>
            <a:r>
              <a:rPr sz="4300" b="1" spc="-5" dirty="0">
                <a:latin typeface="Arial"/>
                <a:cs typeface="Arial"/>
              </a:rPr>
              <a:t>Modul</a:t>
            </a:r>
            <a:r>
              <a:rPr sz="4300" b="1" dirty="0">
                <a:latin typeface="Arial"/>
                <a:cs typeface="Arial"/>
              </a:rPr>
              <a:t>e 7 – </a:t>
            </a:r>
            <a:r>
              <a:rPr sz="4300" b="1" spc="-5" dirty="0">
                <a:latin typeface="Arial"/>
                <a:cs typeface="Arial"/>
              </a:rPr>
              <a:t>Forms</a:t>
            </a:r>
            <a:endParaRPr sz="4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3158" y="5888185"/>
            <a:ext cx="44001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–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peter.eijgermans</a:t>
            </a:r>
            <a:r>
              <a:rPr sz="2600" u="heavy" spc="-20" dirty="0">
                <a:solidFill>
                  <a:srgbClr val="FF0000"/>
                </a:solidFill>
                <a:latin typeface="Arial"/>
                <a:cs typeface="Arial"/>
                <a:hlinkClick r:id="rId3"/>
              </a:rPr>
              <a:t>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766060"/>
            <a:ext cx="5794375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Base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7742" y="1467692"/>
            <a:ext cx="8775700" cy="526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AbstractContro</a:t>
            </a:r>
            <a:r>
              <a:rPr sz="1700" b="1" spc="5" dirty="0">
                <a:solidFill>
                  <a:srgbClr val="FF000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795DA3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795DA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999490">
              <a:lnSpc>
                <a:spcPct val="100000"/>
              </a:lnSpc>
              <a:spcBef>
                <a:spcPts val="925"/>
              </a:spcBef>
            </a:pP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969896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_status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string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626745" marR="3585210">
              <a:lnSpc>
                <a:spcPct val="145100"/>
              </a:lnSpc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_errors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{[key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strin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g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]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};</a:t>
            </a:r>
            <a:r>
              <a:rPr sz="17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_pristine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tru</a:t>
            </a:r>
            <a:r>
              <a:rPr sz="1700" spc="-10" dirty="0">
                <a:solidFill>
                  <a:srgbClr val="0086B3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_touched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fals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795DA3"/>
                </a:solidFill>
                <a:latin typeface="Consolas"/>
                <a:cs typeface="Consolas"/>
              </a:rPr>
              <a:t>valu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._value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795DA3"/>
                </a:solidFill>
                <a:latin typeface="Consolas"/>
                <a:cs typeface="Consolas"/>
              </a:rPr>
              <a:t>vali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d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._statu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==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VALID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15"/>
              </a:spcBef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setValue</a:t>
            </a:r>
            <a:r>
              <a:rPr sz="1700" dirty="0">
                <a:solidFill>
                  <a:srgbClr val="323232"/>
                </a:solidFill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,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options</a:t>
            </a: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?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Object)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void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ts val="1964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7272" y="848610"/>
            <a:ext cx="721931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extended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58595" y="1668789"/>
            <a:ext cx="3107055" cy="896619"/>
          </a:xfrm>
          <a:custGeom>
            <a:avLst/>
            <a:gdLst/>
            <a:ahLst/>
            <a:cxnLst/>
            <a:rect l="l" t="t" r="r" b="b"/>
            <a:pathLst>
              <a:path w="3107054" h="896619">
                <a:moveTo>
                  <a:pt x="0" y="896111"/>
                </a:moveTo>
                <a:lnTo>
                  <a:pt x="3106673" y="896111"/>
                </a:lnTo>
                <a:lnTo>
                  <a:pt x="3106673" y="0"/>
                </a:lnTo>
                <a:lnTo>
                  <a:pt x="0" y="0"/>
                </a:lnTo>
                <a:lnTo>
                  <a:pt x="0" y="896111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5006" y="1959310"/>
            <a:ext cx="229298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AbstractControl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7812" y="4669539"/>
            <a:ext cx="3107690" cy="895350"/>
          </a:xfrm>
          <a:custGeom>
            <a:avLst/>
            <a:gdLst/>
            <a:ahLst/>
            <a:cxnLst/>
            <a:rect l="l" t="t" r="r" b="b"/>
            <a:pathLst>
              <a:path w="3107690" h="895350">
                <a:moveTo>
                  <a:pt x="0" y="895349"/>
                </a:moveTo>
                <a:lnTo>
                  <a:pt x="3107435" y="895349"/>
                </a:lnTo>
                <a:lnTo>
                  <a:pt x="3107435" y="0"/>
                </a:lnTo>
                <a:lnTo>
                  <a:pt x="0" y="0"/>
                </a:lnTo>
                <a:lnTo>
                  <a:pt x="0" y="895349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4431" y="4960068"/>
            <a:ext cx="185420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FormControl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72539" y="4633725"/>
            <a:ext cx="3107055" cy="896619"/>
          </a:xfrm>
          <a:custGeom>
            <a:avLst/>
            <a:gdLst/>
            <a:ahLst/>
            <a:cxnLst/>
            <a:rect l="l" t="t" r="r" b="b"/>
            <a:pathLst>
              <a:path w="3107054" h="896620">
                <a:moveTo>
                  <a:pt x="0" y="896111"/>
                </a:moveTo>
                <a:lnTo>
                  <a:pt x="3106673" y="896111"/>
                </a:lnTo>
                <a:lnTo>
                  <a:pt x="3106673" y="0"/>
                </a:lnTo>
                <a:lnTo>
                  <a:pt x="0" y="0"/>
                </a:lnTo>
                <a:lnTo>
                  <a:pt x="0" y="896111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71559" y="4925016"/>
            <a:ext cx="170815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FormGroup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6507" y="4658109"/>
            <a:ext cx="3107690" cy="800219"/>
          </a:xfrm>
          <a:prstGeom prst="rect">
            <a:avLst/>
          </a:prstGeom>
          <a:solidFill>
            <a:srgbClr val="F1C232"/>
          </a:solidFill>
        </p:spPr>
        <p:txBody>
          <a:bodyPr vert="horz" wrap="square" lIns="0" tIns="0" rIns="0" bIns="0" rtlCol="0">
            <a:spAutoFit/>
          </a:bodyPr>
          <a:lstStyle/>
          <a:p>
            <a:pPr marL="775335">
              <a:lnSpc>
                <a:spcPct val="100000"/>
              </a:lnSpc>
            </a:pPr>
            <a:endParaRPr lang="nl-NL" sz="2600" spc="-15" dirty="0">
              <a:latin typeface="Arial"/>
              <a:cs typeface="Arial"/>
            </a:endParaRPr>
          </a:p>
          <a:p>
            <a:pPr marL="775335">
              <a:lnSpc>
                <a:spcPct val="100000"/>
              </a:lnSpc>
            </a:pPr>
            <a:endParaRPr lang="nl-NL" sz="2600" spc="-15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83130" y="2494035"/>
            <a:ext cx="673735" cy="2139950"/>
          </a:xfrm>
          <a:custGeom>
            <a:avLst/>
            <a:gdLst/>
            <a:ahLst/>
            <a:cxnLst/>
            <a:rect l="l" t="t" r="r" b="b"/>
            <a:pathLst>
              <a:path w="673735" h="2139950">
                <a:moveTo>
                  <a:pt x="584783" y="1996495"/>
                </a:moveTo>
                <a:lnTo>
                  <a:pt x="525017" y="2013965"/>
                </a:lnTo>
                <a:lnTo>
                  <a:pt x="643127" y="2139689"/>
                </a:lnTo>
                <a:lnTo>
                  <a:pt x="666330" y="2010917"/>
                </a:lnTo>
                <a:lnTo>
                  <a:pt x="589025" y="2010917"/>
                </a:lnTo>
                <a:lnTo>
                  <a:pt x="584783" y="1996495"/>
                </a:lnTo>
                <a:close/>
              </a:path>
              <a:path w="673735" h="2139950">
                <a:moveTo>
                  <a:pt x="614419" y="1987833"/>
                </a:moveTo>
                <a:lnTo>
                  <a:pt x="584783" y="1996495"/>
                </a:lnTo>
                <a:lnTo>
                  <a:pt x="589025" y="2010917"/>
                </a:lnTo>
                <a:lnTo>
                  <a:pt x="618743" y="2002535"/>
                </a:lnTo>
                <a:lnTo>
                  <a:pt x="614419" y="1987833"/>
                </a:lnTo>
                <a:close/>
              </a:path>
              <a:path w="673735" h="2139950">
                <a:moveTo>
                  <a:pt x="673607" y="1970531"/>
                </a:moveTo>
                <a:lnTo>
                  <a:pt x="614419" y="1987833"/>
                </a:lnTo>
                <a:lnTo>
                  <a:pt x="618743" y="2002535"/>
                </a:lnTo>
                <a:lnTo>
                  <a:pt x="589025" y="2010917"/>
                </a:lnTo>
                <a:lnTo>
                  <a:pt x="666330" y="2010917"/>
                </a:lnTo>
                <a:lnTo>
                  <a:pt x="673607" y="1970531"/>
                </a:lnTo>
                <a:close/>
              </a:path>
              <a:path w="673735" h="2139950">
                <a:moveTo>
                  <a:pt x="29717" y="0"/>
                </a:moveTo>
                <a:lnTo>
                  <a:pt x="0" y="8381"/>
                </a:lnTo>
                <a:lnTo>
                  <a:pt x="584783" y="1996495"/>
                </a:lnTo>
                <a:lnTo>
                  <a:pt x="614419" y="198783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1531" y="2520705"/>
            <a:ext cx="2936240" cy="2148840"/>
          </a:xfrm>
          <a:custGeom>
            <a:avLst/>
            <a:gdLst/>
            <a:ahLst/>
            <a:cxnLst/>
            <a:rect l="l" t="t" r="r" b="b"/>
            <a:pathLst>
              <a:path w="2936240" h="2148840">
                <a:moveTo>
                  <a:pt x="79247" y="1994909"/>
                </a:moveTo>
                <a:lnTo>
                  <a:pt x="0" y="2148833"/>
                </a:lnTo>
                <a:lnTo>
                  <a:pt x="169925" y="2119877"/>
                </a:lnTo>
                <a:lnTo>
                  <a:pt x="140068" y="2078729"/>
                </a:lnTo>
                <a:lnTo>
                  <a:pt x="121157" y="2078729"/>
                </a:lnTo>
                <a:lnTo>
                  <a:pt x="102869" y="2054345"/>
                </a:lnTo>
                <a:lnTo>
                  <a:pt x="115622" y="2045038"/>
                </a:lnTo>
                <a:lnTo>
                  <a:pt x="79247" y="1994909"/>
                </a:lnTo>
                <a:close/>
              </a:path>
              <a:path w="2936240" h="2148840">
                <a:moveTo>
                  <a:pt x="115622" y="2045038"/>
                </a:moveTo>
                <a:lnTo>
                  <a:pt x="102869" y="2054345"/>
                </a:lnTo>
                <a:lnTo>
                  <a:pt x="121157" y="2078729"/>
                </a:lnTo>
                <a:lnTo>
                  <a:pt x="133522" y="2069708"/>
                </a:lnTo>
                <a:lnTo>
                  <a:pt x="115622" y="2045038"/>
                </a:lnTo>
                <a:close/>
              </a:path>
              <a:path w="2936240" h="2148840">
                <a:moveTo>
                  <a:pt x="133522" y="2069708"/>
                </a:moveTo>
                <a:lnTo>
                  <a:pt x="121157" y="2078729"/>
                </a:lnTo>
                <a:lnTo>
                  <a:pt x="140068" y="2078729"/>
                </a:lnTo>
                <a:lnTo>
                  <a:pt x="133522" y="2069708"/>
                </a:lnTo>
                <a:close/>
              </a:path>
              <a:path w="2936240" h="2148840">
                <a:moveTo>
                  <a:pt x="2917694" y="0"/>
                </a:moveTo>
                <a:lnTo>
                  <a:pt x="115622" y="2045038"/>
                </a:lnTo>
                <a:lnTo>
                  <a:pt x="133522" y="2069708"/>
                </a:lnTo>
                <a:lnTo>
                  <a:pt x="2935982" y="25145"/>
                </a:lnTo>
                <a:lnTo>
                  <a:pt x="2917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1992" y="2519943"/>
            <a:ext cx="4158615" cy="2138680"/>
          </a:xfrm>
          <a:custGeom>
            <a:avLst/>
            <a:gdLst/>
            <a:ahLst/>
            <a:cxnLst/>
            <a:rect l="l" t="t" r="r" b="b"/>
            <a:pathLst>
              <a:path w="4158615" h="2138679">
                <a:moveTo>
                  <a:pt x="4014036" y="2081525"/>
                </a:moveTo>
                <a:lnTo>
                  <a:pt x="3986021" y="2136641"/>
                </a:lnTo>
                <a:lnTo>
                  <a:pt x="4158233" y="2138165"/>
                </a:lnTo>
                <a:lnTo>
                  <a:pt x="4121966" y="2088635"/>
                </a:lnTo>
                <a:lnTo>
                  <a:pt x="4027931" y="2088635"/>
                </a:lnTo>
                <a:lnTo>
                  <a:pt x="4014036" y="2081525"/>
                </a:lnTo>
                <a:close/>
              </a:path>
              <a:path w="4158615" h="2138679">
                <a:moveTo>
                  <a:pt x="4027933" y="2054185"/>
                </a:moveTo>
                <a:lnTo>
                  <a:pt x="4014036" y="2081525"/>
                </a:lnTo>
                <a:lnTo>
                  <a:pt x="4027931" y="2088635"/>
                </a:lnTo>
                <a:lnTo>
                  <a:pt x="4041647" y="2061203"/>
                </a:lnTo>
                <a:lnTo>
                  <a:pt x="4027933" y="2054185"/>
                </a:lnTo>
                <a:close/>
              </a:path>
              <a:path w="4158615" h="2138679">
                <a:moveTo>
                  <a:pt x="4056125" y="1998719"/>
                </a:moveTo>
                <a:lnTo>
                  <a:pt x="4027933" y="2054185"/>
                </a:lnTo>
                <a:lnTo>
                  <a:pt x="4041647" y="2061203"/>
                </a:lnTo>
                <a:lnTo>
                  <a:pt x="4027931" y="2088635"/>
                </a:lnTo>
                <a:lnTo>
                  <a:pt x="4121966" y="2088635"/>
                </a:lnTo>
                <a:lnTo>
                  <a:pt x="4056125" y="1998719"/>
                </a:lnTo>
                <a:close/>
              </a:path>
              <a:path w="4158615" h="2138679">
                <a:moveTo>
                  <a:pt x="13715" y="0"/>
                </a:moveTo>
                <a:lnTo>
                  <a:pt x="0" y="27431"/>
                </a:lnTo>
                <a:lnTo>
                  <a:pt x="4014036" y="2081525"/>
                </a:lnTo>
                <a:lnTo>
                  <a:pt x="4027933" y="205418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41FB3A2C-923C-714A-B23C-ED320BF6368E}"/>
              </a:ext>
            </a:extLst>
          </p:cNvPr>
          <p:cNvSpPr txBox="1"/>
          <p:nvPr/>
        </p:nvSpPr>
        <p:spPr>
          <a:xfrm>
            <a:off x="8026277" y="4864291"/>
            <a:ext cx="1708150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</a:t>
            </a:r>
            <a:r>
              <a:rPr lang="nl-NL" sz="2600" spc="-20" dirty="0">
                <a:latin typeface="Arial"/>
                <a:cs typeface="Arial"/>
              </a:rPr>
              <a:t>Array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131" y="795270"/>
            <a:ext cx="458787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Control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code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62212" y="914409"/>
            <a:ext cx="3918203" cy="338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285" y="1234440"/>
            <a:ext cx="8531352" cy="3564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0036" y="2313441"/>
            <a:ext cx="3739896" cy="3520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2948" y="2647188"/>
            <a:ext cx="9107424" cy="26281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31086" y="3808485"/>
            <a:ext cx="3794759" cy="3794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87995" y="4169664"/>
            <a:ext cx="8119872" cy="25824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>
              <a:lnSpc>
                <a:spcPct val="100000"/>
              </a:lnSpc>
            </a:pPr>
            <a:r>
              <a:rPr b="0" spc="15" dirty="0">
                <a:latin typeface="Verdana"/>
                <a:cs typeface="Verdana"/>
              </a:rPr>
              <a:t>Summary</a:t>
            </a:r>
            <a:r>
              <a:rPr b="0" spc="28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–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what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0" dirty="0">
                <a:latin typeface="Verdana"/>
                <a:cs typeface="Verdana"/>
              </a:rPr>
              <a:t>h</a:t>
            </a:r>
            <a:r>
              <a:rPr b="0" spc="-10" dirty="0">
                <a:latin typeface="Verdana"/>
                <a:cs typeface="Verdana"/>
              </a:rPr>
              <a:t>av</a:t>
            </a:r>
            <a:r>
              <a:rPr b="0" spc="15" dirty="0">
                <a:latin typeface="Verdana"/>
                <a:cs typeface="Verdana"/>
              </a:rPr>
              <a:t>e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we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Verdana"/>
                <a:cs typeface="Verdana"/>
              </a:rPr>
              <a:t>learne</a:t>
            </a:r>
            <a:r>
              <a:rPr b="0" spc="15" dirty="0">
                <a:latin typeface="Verdana"/>
                <a:cs typeface="Verdana"/>
              </a:rPr>
              <a:t>d</a:t>
            </a:r>
            <a:r>
              <a:rPr b="0" spc="30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Verdana"/>
                <a:cs typeface="Verdana"/>
              </a:rPr>
              <a:t>s</a:t>
            </a:r>
            <a:r>
              <a:rPr b="0" spc="15" dirty="0">
                <a:latin typeface="Verdana"/>
                <a:cs typeface="Verdana"/>
              </a:rPr>
              <a:t>o</a:t>
            </a:r>
            <a:r>
              <a:rPr b="0" spc="305" dirty="0">
                <a:latin typeface="Times New Roman"/>
                <a:cs typeface="Times New Roman"/>
              </a:rPr>
              <a:t> </a:t>
            </a:r>
            <a:r>
              <a:rPr b="0" spc="10" dirty="0">
                <a:latin typeface="Verdana"/>
                <a:cs typeface="Verdana"/>
              </a:rPr>
              <a:t>far</a:t>
            </a:r>
          </a:p>
        </p:txBody>
      </p:sp>
      <p:sp>
        <p:nvSpPr>
          <p:cNvPr id="3" name="object 3"/>
          <p:cNvSpPr/>
          <p:nvPr/>
        </p:nvSpPr>
        <p:spPr>
          <a:xfrm>
            <a:off x="3116458" y="5391915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60891" y="5607769"/>
            <a:ext cx="97663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6458" y="6154677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93378" y="6287237"/>
            <a:ext cx="270827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4500">
              <a:lnSpc>
                <a:spcPct val="101499"/>
              </a:lnSpc>
            </a:pP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Abstract Control, FormControl/Group/Array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0783" y="4422837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3</a:t>
            </a:r>
            <a:endParaRPr sz="38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4157" y="2349255"/>
            <a:ext cx="4062729" cy="744855"/>
          </a:xfrm>
          <a:custGeom>
            <a:avLst/>
            <a:gdLst/>
            <a:ahLst/>
            <a:cxnLst/>
            <a:rect l="l" t="t" r="r" b="b"/>
            <a:pathLst>
              <a:path w="4062729" h="744855">
                <a:moveTo>
                  <a:pt x="0" y="744473"/>
                </a:moveTo>
                <a:lnTo>
                  <a:pt x="4062221" y="744473"/>
                </a:lnTo>
                <a:lnTo>
                  <a:pt x="4062221" y="0"/>
                </a:lnTo>
                <a:lnTo>
                  <a:pt x="0" y="0"/>
                </a:lnTo>
                <a:lnTo>
                  <a:pt x="0" y="744473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6341" y="2564339"/>
            <a:ext cx="365760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emplat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Driven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Forms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4157" y="3110493"/>
            <a:ext cx="4062729" cy="744855"/>
          </a:xfrm>
          <a:custGeom>
            <a:avLst/>
            <a:gdLst/>
            <a:ahLst/>
            <a:cxnLst/>
            <a:rect l="l" t="t" r="r" b="b"/>
            <a:pathLst>
              <a:path w="4062729" h="744854">
                <a:moveTo>
                  <a:pt x="0" y="744473"/>
                </a:moveTo>
                <a:lnTo>
                  <a:pt x="4062221" y="744473"/>
                </a:lnTo>
                <a:lnTo>
                  <a:pt x="4062221" y="0"/>
                </a:lnTo>
                <a:lnTo>
                  <a:pt x="0" y="0"/>
                </a:lnTo>
                <a:lnTo>
                  <a:pt x="0" y="744473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31633" y="3374106"/>
            <a:ext cx="136715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 code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59521" y="1382454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1</a:t>
            </a:r>
            <a:endParaRPr sz="38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24021" y="2346207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08565" y="2562053"/>
            <a:ext cx="318643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Driven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Forms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24021" y="3108969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05439" y="3373344"/>
            <a:ext cx="139255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 to </a:t>
            </a: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91190" y="1361880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2</a:t>
            </a:r>
            <a:endParaRPr sz="3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7932" y="1891293"/>
            <a:ext cx="8588367" cy="492443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496570" algn="ctr">
              <a:lnSpc>
                <a:spcPct val="100000"/>
              </a:lnSpc>
              <a:tabLst>
                <a:tab pos="838200" algn="l"/>
              </a:tabLst>
            </a:pPr>
            <a:r>
              <a:rPr sz="3200" b="1" spc="-235" dirty="0">
                <a:latin typeface="Verdana"/>
                <a:cs typeface="Verdana"/>
              </a:rPr>
              <a:t>T</a:t>
            </a:r>
            <a:r>
              <a:rPr sz="3200" b="1" dirty="0">
                <a:latin typeface="Verdana"/>
                <a:cs typeface="Verdana"/>
              </a:rPr>
              <a:t>emplate</a:t>
            </a:r>
            <a:r>
              <a:rPr sz="3200" b="1" spc="21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Verdana"/>
                <a:cs typeface="Verdana"/>
              </a:rPr>
              <a:t>Dri</a:t>
            </a:r>
            <a:r>
              <a:rPr sz="3200" b="1" spc="-25" dirty="0">
                <a:latin typeface="Verdana"/>
                <a:cs typeface="Verdana"/>
              </a:rPr>
              <a:t>v</a:t>
            </a:r>
            <a:r>
              <a:rPr sz="3200" b="1" dirty="0">
                <a:latin typeface="Verdana"/>
                <a:cs typeface="Verdana"/>
              </a:rPr>
              <a:t>en</a:t>
            </a:r>
            <a:r>
              <a:rPr sz="3200" b="1" spc="200" dirty="0">
                <a:latin typeface="Times New Roman"/>
                <a:cs typeface="Times New Roman"/>
              </a:rPr>
              <a:t> </a:t>
            </a:r>
            <a:r>
              <a:rPr sz="3200" b="1" spc="-55" dirty="0">
                <a:latin typeface="Verdana"/>
                <a:cs typeface="Verdana"/>
              </a:rPr>
              <a:t>F</a:t>
            </a:r>
            <a:r>
              <a:rPr sz="3200" b="1" dirty="0">
                <a:latin typeface="Verdana"/>
                <a:cs typeface="Verdana"/>
              </a:rPr>
              <a:t>orms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11984"/>
            <a:ext cx="758190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lang="nl-NL" sz="2750" b="1" spc="15" dirty="0">
                <a:latin typeface="Verdana"/>
                <a:cs typeface="Verdana"/>
              </a:rPr>
              <a:t>1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Add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FormsModul</a:t>
            </a:r>
            <a:r>
              <a:rPr sz="2750" b="1" spc="15" dirty="0">
                <a:latin typeface="Courier New"/>
                <a:cs typeface="Courier New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@ngModule</a:t>
            </a:r>
            <a:endParaRPr sz="27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9276" y="1394793"/>
            <a:ext cx="6740525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69870" algn="l"/>
              </a:tabLst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{NgModule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12700" marR="5080">
              <a:lnSpc>
                <a:spcPct val="1524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{BrowserModule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'@angular/platfor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‐browser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{FormsModule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9251" y="2973646"/>
            <a:ext cx="254381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{AppComponent}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6931" y="2973646"/>
            <a:ext cx="278447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'./app.component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251" y="3763090"/>
            <a:ext cx="134493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52300"/>
              </a:lnSpc>
            </a:pPr>
            <a:r>
              <a:rPr sz="1700" spc="-5" dirty="0">
                <a:latin typeface="Consolas"/>
                <a:cs typeface="Consolas"/>
              </a:rPr>
              <a:t>@NgModule({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imports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8644" y="4157795"/>
            <a:ext cx="374269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FormsModule],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9238" y="4552511"/>
            <a:ext cx="3863340" cy="182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>
              <a:lnSpc>
                <a:spcPct val="152300"/>
              </a:lnSpc>
              <a:tabLst>
                <a:tab pos="1811655" algn="l"/>
              </a:tabLst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bootstra</a:t>
            </a:r>
            <a:r>
              <a:rPr sz="1700" spc="5" dirty="0">
                <a:latin typeface="Consolas"/>
                <a:cs typeface="Consolas"/>
              </a:rPr>
              <a:t>p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64479" y="1956063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99076" y="3976887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97170" y="6985257"/>
            <a:ext cx="1649730" cy="0"/>
          </a:xfrm>
          <a:custGeom>
            <a:avLst/>
            <a:gdLst/>
            <a:ahLst/>
            <a:cxnLst/>
            <a:rect l="l" t="t" r="r" b="b"/>
            <a:pathLst>
              <a:path w="1649729">
                <a:moveTo>
                  <a:pt x="0" y="0"/>
                </a:moveTo>
                <a:lnTo>
                  <a:pt x="164972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6584" y="442464"/>
            <a:ext cx="561467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lang="nl-NL" sz="2750" b="1" spc="15" dirty="0">
                <a:latin typeface="Verdana"/>
                <a:cs typeface="Verdana"/>
              </a:rPr>
              <a:t>2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lang="nl-NL" sz="2750" b="1" spc="20" dirty="0">
                <a:latin typeface="Verdana"/>
                <a:cs typeface="Verdana"/>
              </a:rPr>
              <a:t>W</a:t>
            </a:r>
            <a:r>
              <a:rPr sz="2750" b="1" spc="10" dirty="0">
                <a:latin typeface="Verdana"/>
                <a:cs typeface="Verdana"/>
              </a:rPr>
              <a:t>rite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HTML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1824" y="1210950"/>
            <a:ext cx="7249795" cy="539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novalidate&gt;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address&lt;/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500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286510" marR="642620" indent="-63754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small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muted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96774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We'l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never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share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your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wit</a:t>
            </a:r>
            <a:r>
              <a:rPr sz="1500" dirty="0">
                <a:latin typeface="Consolas"/>
                <a:cs typeface="Consolas"/>
              </a:rPr>
              <a:t>h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anyon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else.</a:t>
            </a:r>
          </a:p>
          <a:p>
            <a:pPr marL="649605">
              <a:lnSpc>
                <a:spcPct val="100000"/>
              </a:lnSpc>
              <a:spcBef>
                <a:spcPts val="92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&gt;Password&lt;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286510" marR="5080" indent="-63754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"Password"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name=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330835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primary"</a:t>
            </a:r>
            <a:r>
              <a:rPr sz="1500" spc="5" dirty="0">
                <a:latin typeface="Consolas"/>
                <a:cs typeface="Consolas"/>
              </a:rPr>
              <a:t>&gt;Submit&lt;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500" dirty="0">
                <a:latin typeface="Consolas"/>
                <a:cs typeface="Consolas"/>
              </a:rPr>
              <a:t>&gt;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81812" y="6736959"/>
            <a:ext cx="76835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79206" y="6878790"/>
            <a:ext cx="696087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i="1" spc="-20" dirty="0">
                <a:latin typeface="Arial"/>
                <a:cs typeface="Arial"/>
              </a:rPr>
              <a:t>Thi</a:t>
            </a:r>
            <a:r>
              <a:rPr sz="2600" i="1" spc="-15" dirty="0">
                <a:latin typeface="Arial"/>
                <a:cs typeface="Arial"/>
              </a:rPr>
              <a:t>s</a:t>
            </a:r>
            <a:r>
              <a:rPr sz="2600" i="1" spc="60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Arial"/>
                <a:cs typeface="Arial"/>
              </a:rPr>
              <a:t>is</a:t>
            </a:r>
            <a:r>
              <a:rPr sz="2600" i="1" spc="7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jus</a:t>
            </a:r>
            <a:r>
              <a:rPr sz="2600" i="1" spc="-10" dirty="0">
                <a:latin typeface="Arial"/>
                <a:cs typeface="Arial"/>
              </a:rPr>
              <a:t>t</a:t>
            </a:r>
            <a:r>
              <a:rPr sz="2600" i="1" spc="6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plai</a:t>
            </a:r>
            <a:r>
              <a:rPr sz="2600" i="1" spc="-15" dirty="0">
                <a:latin typeface="Arial"/>
                <a:cs typeface="Arial"/>
              </a:rPr>
              <a:t>n</a:t>
            </a:r>
            <a:r>
              <a:rPr sz="2600" i="1" spc="8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H</a:t>
            </a:r>
            <a:r>
              <a:rPr sz="2600" i="1" spc="-15" dirty="0">
                <a:latin typeface="Arial"/>
                <a:cs typeface="Arial"/>
              </a:rPr>
              <a:t>TML.</a:t>
            </a:r>
            <a:r>
              <a:rPr sz="2600" i="1" spc="6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N</a:t>
            </a:r>
            <a:r>
              <a:rPr sz="2600" i="1" spc="-15" dirty="0">
                <a:latin typeface="Arial"/>
                <a:cs typeface="Arial"/>
              </a:rPr>
              <a:t>o</a:t>
            </a:r>
            <a:r>
              <a:rPr sz="2600" i="1" spc="-3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Angula</a:t>
            </a:r>
            <a:r>
              <a:rPr sz="2600" i="1" spc="-10" dirty="0">
                <a:latin typeface="Arial"/>
                <a:cs typeface="Arial"/>
              </a:rPr>
              <a:t>r</a:t>
            </a:r>
            <a:r>
              <a:rPr sz="2600" i="1" spc="6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stuf</a:t>
            </a:r>
            <a:r>
              <a:rPr sz="2600" i="1" spc="-10" dirty="0">
                <a:latin typeface="Arial"/>
                <a:cs typeface="Arial"/>
              </a:rPr>
              <a:t>f</a:t>
            </a:r>
            <a:r>
              <a:rPr sz="2600" i="1" spc="50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here…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9477" y="6985257"/>
            <a:ext cx="1487805" cy="0"/>
          </a:xfrm>
          <a:custGeom>
            <a:avLst/>
            <a:gdLst/>
            <a:ahLst/>
            <a:cxnLst/>
            <a:rect l="l" t="t" r="r" b="b"/>
            <a:pathLst>
              <a:path w="1487804">
                <a:moveTo>
                  <a:pt x="0" y="0"/>
                </a:moveTo>
                <a:lnTo>
                  <a:pt x="148742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6330" y="625976"/>
            <a:ext cx="812863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lang="nl-NL" sz="2750" b="1" spc="10" dirty="0">
                <a:latin typeface="Verdana"/>
                <a:cs typeface="Verdana"/>
              </a:rPr>
              <a:t>3</a:t>
            </a:r>
            <a:r>
              <a:rPr sz="2750" b="1" spc="10" dirty="0">
                <a:latin typeface="Verdana"/>
                <a:cs typeface="Verdana"/>
              </a:rPr>
              <a:t>.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Defining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Template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Driven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30" y="1534137"/>
            <a:ext cx="9051290" cy="5494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#myForm=“ngForm</a:t>
            </a:r>
            <a:r>
              <a:rPr sz="1950" spc="-15" dirty="0">
                <a:latin typeface="Courier New"/>
                <a:cs typeface="Courier New"/>
              </a:rPr>
              <a:t>”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&lt;form</a:t>
            </a:r>
            <a:r>
              <a:rPr sz="1950" spc="-15" dirty="0">
                <a:latin typeface="Courier New"/>
                <a:cs typeface="Courier New"/>
              </a:rPr>
              <a:t>&gt;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tag</a:t>
            </a:r>
            <a:endParaRPr sz="1950" dirty="0">
              <a:latin typeface="Verdana"/>
              <a:cs typeface="Verdana"/>
            </a:endParaRPr>
          </a:p>
          <a:p>
            <a:pPr marL="962025" marR="5080" lvl="1" indent="-283845">
              <a:lnSpc>
                <a:spcPct val="149400"/>
              </a:lnSpc>
              <a:spcBef>
                <a:spcPts val="47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5" dirty="0">
                <a:latin typeface="Verdana"/>
                <a:cs typeface="Verdana"/>
              </a:rPr>
              <a:t>Thi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c</a:t>
            </a:r>
            <a:r>
              <a:rPr sz="1600" spc="-15" dirty="0">
                <a:latin typeface="Verdana"/>
                <a:cs typeface="Verdana"/>
              </a:rPr>
              <a:t>la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b="1" i="1" spc="-15" dirty="0">
                <a:solidFill>
                  <a:srgbClr val="FF0000"/>
                </a:solidFill>
                <a:latin typeface="Verdana"/>
                <a:cs typeface="Verdana"/>
              </a:rPr>
              <a:t>lo</a:t>
            </a:r>
            <a:r>
              <a:rPr sz="1600" b="1" i="1" spc="-10" dirty="0">
                <a:solidFill>
                  <a:srgbClr val="FF0000"/>
                </a:solidFill>
                <a:latin typeface="Verdana"/>
                <a:cs typeface="Verdana"/>
              </a:rPr>
              <a:t>cal</a:t>
            </a:r>
            <a:r>
              <a:rPr sz="1600" b="1" i="1" spc="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i="1" spc="-45" dirty="0">
                <a:solidFill>
                  <a:srgbClr val="FF0000"/>
                </a:solidFill>
                <a:latin typeface="Verdana"/>
                <a:cs typeface="Verdana"/>
              </a:rPr>
              <a:t>v</a:t>
            </a:r>
            <a:r>
              <a:rPr sz="1600" b="1" i="1" spc="-1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600" b="1" i="1" spc="-1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600" b="1" i="1" spc="-15" dirty="0">
                <a:solidFill>
                  <a:srgbClr val="FF0000"/>
                </a:solidFill>
                <a:latin typeface="Verdana"/>
                <a:cs typeface="Verdana"/>
              </a:rPr>
              <a:t>iabl</a:t>
            </a:r>
            <a:r>
              <a:rPr sz="1600" b="1" i="1" spc="-1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600" b="1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with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-20" dirty="0">
                <a:latin typeface="Verdana"/>
                <a:cs typeface="Verdana"/>
              </a:rPr>
              <a:t>h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nam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#myForm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to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the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&lt;form&gt;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element.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It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is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f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typ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lang="nl-NL" sz="1600" spc="-10" dirty="0">
                <a:latin typeface="Verdana"/>
                <a:cs typeface="Verdana"/>
              </a:rPr>
              <a:t>: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NgForm</a:t>
            </a:r>
            <a:endParaRPr sz="1600" dirty="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3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ngMode</a:t>
            </a:r>
            <a:r>
              <a:rPr sz="1950" spc="-15" dirty="0">
                <a:latin typeface="Courier New"/>
                <a:cs typeface="Courier New"/>
              </a:rPr>
              <a:t>l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each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</a:t>
            </a:r>
            <a:endParaRPr sz="19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5" dirty="0">
                <a:latin typeface="Verdana"/>
                <a:cs typeface="Verdana"/>
              </a:rPr>
              <a:t>No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Verdana"/>
                <a:cs typeface="Verdana"/>
              </a:rPr>
              <a:t>v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-15" dirty="0">
                <a:latin typeface="Verdana"/>
                <a:cs typeface="Verdana"/>
              </a:rPr>
              <a:t>lu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n</a:t>
            </a:r>
            <a:r>
              <a:rPr sz="1600" spc="-10" dirty="0">
                <a:latin typeface="Verdana"/>
                <a:cs typeface="Verdana"/>
              </a:rPr>
              <a:t>ecessary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novalidat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#myForm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"ngForm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332230" marR="2047875" indent="-287655">
              <a:lnSpc>
                <a:spcPts val="2720"/>
              </a:lnSpc>
              <a:spcBef>
                <a:spcPts val="240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ngModel&gt;</a:t>
            </a:r>
            <a:endParaRPr sz="1500" dirty="0">
              <a:latin typeface="Consolas"/>
              <a:cs typeface="Consolas"/>
            </a:endParaRPr>
          </a:p>
          <a:p>
            <a:pPr marL="37655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332230" marR="1548130" indent="-287655">
              <a:lnSpc>
                <a:spcPts val="2720"/>
              </a:lnSpc>
              <a:spcBef>
                <a:spcPts val="240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m‐control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ngModel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</p:txBody>
      </p:sp>
      <p:sp>
        <p:nvSpPr>
          <p:cNvPr id="7" name="object 7"/>
          <p:cNvSpPr/>
          <p:nvPr/>
        </p:nvSpPr>
        <p:spPr>
          <a:xfrm>
            <a:off x="2882527" y="3685803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79">
                <a:moveTo>
                  <a:pt x="1330622" y="3047"/>
                </a:moveTo>
                <a:lnTo>
                  <a:pt x="1031403" y="3047"/>
                </a:lnTo>
                <a:lnTo>
                  <a:pt x="868345" y="12191"/>
                </a:lnTo>
                <a:lnTo>
                  <a:pt x="684201" y="30479"/>
                </a:lnTo>
                <a:lnTo>
                  <a:pt x="557221" y="48767"/>
                </a:lnTo>
                <a:lnTo>
                  <a:pt x="371670" y="85343"/>
                </a:lnTo>
                <a:lnTo>
                  <a:pt x="313380" y="103631"/>
                </a:lnTo>
                <a:lnTo>
                  <a:pt x="257808" y="121919"/>
                </a:lnTo>
                <a:lnTo>
                  <a:pt x="205515" y="140207"/>
                </a:lnTo>
                <a:lnTo>
                  <a:pt x="157064" y="161543"/>
                </a:lnTo>
                <a:lnTo>
                  <a:pt x="113017" y="185927"/>
                </a:lnTo>
                <a:lnTo>
                  <a:pt x="73937" y="210311"/>
                </a:lnTo>
                <a:lnTo>
                  <a:pt x="40385" y="237743"/>
                </a:lnTo>
                <a:lnTo>
                  <a:pt x="16001" y="271271"/>
                </a:lnTo>
                <a:lnTo>
                  <a:pt x="14477" y="271271"/>
                </a:lnTo>
                <a:lnTo>
                  <a:pt x="6857" y="289559"/>
                </a:lnTo>
                <a:lnTo>
                  <a:pt x="6095" y="289559"/>
                </a:lnTo>
                <a:lnTo>
                  <a:pt x="1523" y="307847"/>
                </a:lnTo>
                <a:lnTo>
                  <a:pt x="0" y="316991"/>
                </a:lnTo>
                <a:lnTo>
                  <a:pt x="0" y="338327"/>
                </a:lnTo>
                <a:lnTo>
                  <a:pt x="1523" y="347471"/>
                </a:lnTo>
                <a:lnTo>
                  <a:pt x="6095" y="362711"/>
                </a:lnTo>
                <a:lnTo>
                  <a:pt x="6857" y="362711"/>
                </a:lnTo>
                <a:lnTo>
                  <a:pt x="6857" y="365759"/>
                </a:lnTo>
                <a:lnTo>
                  <a:pt x="14477" y="380999"/>
                </a:lnTo>
                <a:lnTo>
                  <a:pt x="15239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147" y="414527"/>
                </a:lnTo>
                <a:lnTo>
                  <a:pt x="71341" y="441959"/>
                </a:lnTo>
                <a:lnTo>
                  <a:pt x="85514" y="451103"/>
                </a:lnTo>
                <a:lnTo>
                  <a:pt x="100366" y="463295"/>
                </a:lnTo>
                <a:lnTo>
                  <a:pt x="115832" y="472439"/>
                </a:lnTo>
                <a:lnTo>
                  <a:pt x="131847" y="481583"/>
                </a:lnTo>
                <a:lnTo>
                  <a:pt x="148347" y="487679"/>
                </a:lnTo>
                <a:lnTo>
                  <a:pt x="165267" y="496823"/>
                </a:lnTo>
                <a:lnTo>
                  <a:pt x="182542" y="505967"/>
                </a:lnTo>
                <a:lnTo>
                  <a:pt x="235849" y="524255"/>
                </a:lnTo>
                <a:lnTo>
                  <a:pt x="253896" y="533399"/>
                </a:lnTo>
                <a:lnTo>
                  <a:pt x="271975" y="539495"/>
                </a:lnTo>
                <a:lnTo>
                  <a:pt x="290019" y="542543"/>
                </a:lnTo>
                <a:lnTo>
                  <a:pt x="325748" y="554735"/>
                </a:lnTo>
                <a:lnTo>
                  <a:pt x="343303" y="557783"/>
                </a:lnTo>
                <a:lnTo>
                  <a:pt x="360565" y="563879"/>
                </a:lnTo>
                <a:lnTo>
                  <a:pt x="377469" y="566927"/>
                </a:lnTo>
                <a:lnTo>
                  <a:pt x="393950" y="573023"/>
                </a:lnTo>
                <a:lnTo>
                  <a:pt x="435860" y="582167"/>
                </a:lnTo>
                <a:lnTo>
                  <a:pt x="480818" y="591311"/>
                </a:lnTo>
                <a:lnTo>
                  <a:pt x="509228" y="597407"/>
                </a:lnTo>
                <a:lnTo>
                  <a:pt x="537783" y="600455"/>
                </a:lnTo>
                <a:lnTo>
                  <a:pt x="595274" y="612647"/>
                </a:lnTo>
                <a:lnTo>
                  <a:pt x="653185" y="618743"/>
                </a:lnTo>
                <a:lnTo>
                  <a:pt x="682266" y="624839"/>
                </a:lnTo>
                <a:lnTo>
                  <a:pt x="828388" y="640079"/>
                </a:lnTo>
                <a:lnTo>
                  <a:pt x="857664" y="640079"/>
                </a:lnTo>
                <a:lnTo>
                  <a:pt x="916160" y="646175"/>
                </a:lnTo>
                <a:lnTo>
                  <a:pt x="945354" y="646175"/>
                </a:lnTo>
                <a:lnTo>
                  <a:pt x="974495" y="649223"/>
                </a:lnTo>
                <a:lnTo>
                  <a:pt x="1032562" y="649223"/>
                </a:lnTo>
                <a:lnTo>
                  <a:pt x="1061462" y="652271"/>
                </a:lnTo>
                <a:lnTo>
                  <a:pt x="1331706" y="652271"/>
                </a:lnTo>
                <a:lnTo>
                  <a:pt x="1494946" y="643127"/>
                </a:lnTo>
                <a:lnTo>
                  <a:pt x="1678357" y="624839"/>
                </a:lnTo>
                <a:lnTo>
                  <a:pt x="1699389" y="621791"/>
                </a:lnTo>
                <a:lnTo>
                  <a:pt x="1062224" y="621791"/>
                </a:lnTo>
                <a:lnTo>
                  <a:pt x="1033427" y="618743"/>
                </a:lnTo>
                <a:lnTo>
                  <a:pt x="975680" y="618743"/>
                </a:lnTo>
                <a:lnTo>
                  <a:pt x="946747" y="615695"/>
                </a:lnTo>
                <a:lnTo>
                  <a:pt x="917786" y="615695"/>
                </a:lnTo>
                <a:lnTo>
                  <a:pt x="859819" y="609599"/>
                </a:lnTo>
                <a:lnTo>
                  <a:pt x="830830" y="609599"/>
                </a:lnTo>
                <a:lnTo>
                  <a:pt x="686186" y="594359"/>
                </a:lnTo>
                <a:lnTo>
                  <a:pt x="657380" y="588263"/>
                </a:lnTo>
                <a:lnTo>
                  <a:pt x="599962" y="582167"/>
                </a:lnTo>
                <a:lnTo>
                  <a:pt x="571368" y="576071"/>
                </a:lnTo>
                <a:lnTo>
                  <a:pt x="542863" y="573023"/>
                </a:lnTo>
                <a:lnTo>
                  <a:pt x="400808" y="542543"/>
                </a:lnTo>
                <a:lnTo>
                  <a:pt x="385018" y="539495"/>
                </a:lnTo>
                <a:lnTo>
                  <a:pt x="368807" y="533399"/>
                </a:lnTo>
                <a:lnTo>
                  <a:pt x="352237" y="530351"/>
                </a:lnTo>
                <a:lnTo>
                  <a:pt x="335373" y="524255"/>
                </a:lnTo>
                <a:lnTo>
                  <a:pt x="318277" y="521207"/>
                </a:lnTo>
                <a:lnTo>
                  <a:pt x="197417" y="478535"/>
                </a:lnTo>
                <a:lnTo>
                  <a:pt x="180740" y="469391"/>
                </a:lnTo>
                <a:lnTo>
                  <a:pt x="164400" y="463295"/>
                </a:lnTo>
                <a:lnTo>
                  <a:pt x="118029" y="435863"/>
                </a:lnTo>
                <a:lnTo>
                  <a:pt x="76961" y="408431"/>
                </a:lnTo>
                <a:lnTo>
                  <a:pt x="50291" y="377951"/>
                </a:lnTo>
                <a:lnTo>
                  <a:pt x="43433" y="368807"/>
                </a:lnTo>
                <a:lnTo>
                  <a:pt x="42671" y="368807"/>
                </a:lnTo>
                <a:lnTo>
                  <a:pt x="41147" y="365759"/>
                </a:lnTo>
                <a:lnTo>
                  <a:pt x="41401" y="365759"/>
                </a:lnTo>
                <a:lnTo>
                  <a:pt x="36321" y="353567"/>
                </a:lnTo>
                <a:lnTo>
                  <a:pt x="35813" y="353567"/>
                </a:lnTo>
                <a:lnTo>
                  <a:pt x="31241" y="338327"/>
                </a:lnTo>
                <a:lnTo>
                  <a:pt x="30479" y="332231"/>
                </a:lnTo>
                <a:lnTo>
                  <a:pt x="30479" y="326135"/>
                </a:lnTo>
                <a:lnTo>
                  <a:pt x="32003" y="313943"/>
                </a:lnTo>
                <a:lnTo>
                  <a:pt x="35813" y="298703"/>
                </a:lnTo>
                <a:lnTo>
                  <a:pt x="36575" y="298703"/>
                </a:lnTo>
                <a:lnTo>
                  <a:pt x="42671" y="286511"/>
                </a:lnTo>
                <a:lnTo>
                  <a:pt x="41147" y="286511"/>
                </a:lnTo>
                <a:lnTo>
                  <a:pt x="51815" y="271271"/>
                </a:lnTo>
                <a:lnTo>
                  <a:pt x="63245" y="259079"/>
                </a:lnTo>
                <a:lnTo>
                  <a:pt x="77723" y="246887"/>
                </a:lnTo>
                <a:lnTo>
                  <a:pt x="90350" y="234695"/>
                </a:lnTo>
                <a:lnTo>
                  <a:pt x="103793" y="225551"/>
                </a:lnTo>
                <a:lnTo>
                  <a:pt x="117979" y="216407"/>
                </a:lnTo>
                <a:lnTo>
                  <a:pt x="132835" y="207263"/>
                </a:lnTo>
                <a:lnTo>
                  <a:pt x="148284" y="201167"/>
                </a:lnTo>
                <a:lnTo>
                  <a:pt x="164254" y="192023"/>
                </a:lnTo>
                <a:lnTo>
                  <a:pt x="180669" y="182879"/>
                </a:lnTo>
                <a:lnTo>
                  <a:pt x="214539" y="170687"/>
                </a:lnTo>
                <a:lnTo>
                  <a:pt x="231846" y="161543"/>
                </a:lnTo>
                <a:lnTo>
                  <a:pt x="284358" y="143255"/>
                </a:lnTo>
                <a:lnTo>
                  <a:pt x="301812" y="140207"/>
                </a:lnTo>
                <a:lnTo>
                  <a:pt x="336199" y="128015"/>
                </a:lnTo>
                <a:lnTo>
                  <a:pt x="352984" y="124967"/>
                </a:lnTo>
                <a:lnTo>
                  <a:pt x="369396" y="118871"/>
                </a:lnTo>
                <a:lnTo>
                  <a:pt x="400808" y="112775"/>
                </a:lnTo>
                <a:lnTo>
                  <a:pt x="442718" y="100583"/>
                </a:lnTo>
                <a:lnTo>
                  <a:pt x="486914" y="91439"/>
                </a:lnTo>
                <a:lnTo>
                  <a:pt x="515274" y="88391"/>
                </a:lnTo>
                <a:lnTo>
                  <a:pt x="572222" y="76199"/>
                </a:lnTo>
                <a:lnTo>
                  <a:pt x="629433" y="70103"/>
                </a:lnTo>
                <a:lnTo>
                  <a:pt x="658124" y="64007"/>
                </a:lnTo>
                <a:lnTo>
                  <a:pt x="859988" y="42671"/>
                </a:lnTo>
                <a:lnTo>
                  <a:pt x="888903" y="42671"/>
                </a:lnTo>
                <a:lnTo>
                  <a:pt x="946732" y="36575"/>
                </a:lnTo>
                <a:lnTo>
                  <a:pt x="1004522" y="36575"/>
                </a:lnTo>
                <a:lnTo>
                  <a:pt x="1033387" y="33527"/>
                </a:lnTo>
                <a:lnTo>
                  <a:pt x="1062224" y="33527"/>
                </a:lnTo>
                <a:lnTo>
                  <a:pt x="1120898" y="30479"/>
                </a:lnTo>
                <a:lnTo>
                  <a:pt x="1677307" y="30479"/>
                </a:lnTo>
                <a:lnTo>
                  <a:pt x="1493422" y="12191"/>
                </a:lnTo>
                <a:lnTo>
                  <a:pt x="1330622" y="3047"/>
                </a:lnTo>
                <a:close/>
              </a:path>
              <a:path w="2362200" h="652779">
                <a:moveTo>
                  <a:pt x="2320286" y="365759"/>
                </a:moveTo>
                <a:lnTo>
                  <a:pt x="2310380" y="380999"/>
                </a:lnTo>
                <a:lnTo>
                  <a:pt x="2298188" y="393191"/>
                </a:lnTo>
                <a:lnTo>
                  <a:pt x="2283710" y="408431"/>
                </a:lnTo>
                <a:lnTo>
                  <a:pt x="2270259" y="417575"/>
                </a:lnTo>
                <a:lnTo>
                  <a:pt x="2256251" y="429767"/>
                </a:lnTo>
                <a:lnTo>
                  <a:pt x="2241732" y="438911"/>
                </a:lnTo>
                <a:lnTo>
                  <a:pt x="2226747" y="448055"/>
                </a:lnTo>
                <a:lnTo>
                  <a:pt x="2211342" y="454151"/>
                </a:lnTo>
                <a:lnTo>
                  <a:pt x="2195562" y="463295"/>
                </a:lnTo>
                <a:lnTo>
                  <a:pt x="2179452" y="472439"/>
                </a:lnTo>
                <a:lnTo>
                  <a:pt x="2163057" y="478535"/>
                </a:lnTo>
                <a:lnTo>
                  <a:pt x="2044135" y="521207"/>
                </a:lnTo>
                <a:lnTo>
                  <a:pt x="2027095" y="524255"/>
                </a:lnTo>
                <a:lnTo>
                  <a:pt x="2010179" y="530351"/>
                </a:lnTo>
                <a:lnTo>
                  <a:pt x="1993431" y="533399"/>
                </a:lnTo>
                <a:lnTo>
                  <a:pt x="1976897" y="539495"/>
                </a:lnTo>
                <a:lnTo>
                  <a:pt x="1960622" y="542543"/>
                </a:lnTo>
                <a:lnTo>
                  <a:pt x="1818676" y="573023"/>
                </a:lnTo>
                <a:lnTo>
                  <a:pt x="1790217" y="576071"/>
                </a:lnTo>
                <a:lnTo>
                  <a:pt x="1761665" y="582167"/>
                </a:lnTo>
                <a:lnTo>
                  <a:pt x="1704321" y="588263"/>
                </a:lnTo>
                <a:lnTo>
                  <a:pt x="1675548" y="594359"/>
                </a:lnTo>
                <a:lnTo>
                  <a:pt x="1531051" y="609599"/>
                </a:lnTo>
                <a:lnTo>
                  <a:pt x="1502091" y="609599"/>
                </a:lnTo>
                <a:lnTo>
                  <a:pt x="1444189" y="615695"/>
                </a:lnTo>
                <a:lnTo>
                  <a:pt x="1415265" y="615695"/>
                </a:lnTo>
                <a:lnTo>
                  <a:pt x="1386371" y="618743"/>
                </a:lnTo>
                <a:lnTo>
                  <a:pt x="1328713" y="618743"/>
                </a:lnTo>
                <a:lnTo>
                  <a:pt x="1299968" y="621791"/>
                </a:lnTo>
                <a:lnTo>
                  <a:pt x="1699389" y="621791"/>
                </a:lnTo>
                <a:lnTo>
                  <a:pt x="1804630" y="606551"/>
                </a:lnTo>
                <a:lnTo>
                  <a:pt x="1929056" y="582167"/>
                </a:lnTo>
                <a:lnTo>
                  <a:pt x="2047312" y="551687"/>
                </a:lnTo>
                <a:lnTo>
                  <a:pt x="2102775" y="533399"/>
                </a:lnTo>
                <a:lnTo>
                  <a:pt x="2155073" y="515111"/>
                </a:lnTo>
                <a:lnTo>
                  <a:pt x="2203666" y="493775"/>
                </a:lnTo>
                <a:lnTo>
                  <a:pt x="2248014" y="469391"/>
                </a:lnTo>
                <a:lnTo>
                  <a:pt x="2287576" y="441959"/>
                </a:lnTo>
                <a:lnTo>
                  <a:pt x="2321810" y="414527"/>
                </a:lnTo>
                <a:lnTo>
                  <a:pt x="2346194" y="384047"/>
                </a:lnTo>
                <a:lnTo>
                  <a:pt x="2346194" y="380999"/>
                </a:lnTo>
                <a:lnTo>
                  <a:pt x="2346956" y="380999"/>
                </a:lnTo>
                <a:lnTo>
                  <a:pt x="2353052" y="368807"/>
                </a:lnTo>
                <a:lnTo>
                  <a:pt x="2319524" y="368807"/>
                </a:lnTo>
                <a:lnTo>
                  <a:pt x="2320286" y="365759"/>
                </a:lnTo>
                <a:close/>
              </a:path>
              <a:path w="2362200" h="652779">
                <a:moveTo>
                  <a:pt x="41147" y="365759"/>
                </a:moveTo>
                <a:lnTo>
                  <a:pt x="42671" y="368807"/>
                </a:lnTo>
                <a:lnTo>
                  <a:pt x="41719" y="366521"/>
                </a:lnTo>
                <a:lnTo>
                  <a:pt x="41147" y="365759"/>
                </a:lnTo>
                <a:close/>
              </a:path>
              <a:path w="2362200" h="652779">
                <a:moveTo>
                  <a:pt x="41719" y="366521"/>
                </a:moveTo>
                <a:lnTo>
                  <a:pt x="42671" y="368807"/>
                </a:lnTo>
                <a:lnTo>
                  <a:pt x="43433" y="368807"/>
                </a:lnTo>
                <a:lnTo>
                  <a:pt x="41719" y="366521"/>
                </a:lnTo>
                <a:close/>
              </a:path>
              <a:path w="2362200" h="652779">
                <a:moveTo>
                  <a:pt x="2358894" y="350519"/>
                </a:moveTo>
                <a:lnTo>
                  <a:pt x="2327144" y="350519"/>
                </a:lnTo>
                <a:lnTo>
                  <a:pt x="2319524" y="368807"/>
                </a:lnTo>
                <a:lnTo>
                  <a:pt x="2353052" y="368807"/>
                </a:lnTo>
                <a:lnTo>
                  <a:pt x="2354576" y="365759"/>
                </a:lnTo>
                <a:lnTo>
                  <a:pt x="2355338" y="365759"/>
                </a:lnTo>
                <a:lnTo>
                  <a:pt x="2355338" y="362711"/>
                </a:lnTo>
                <a:lnTo>
                  <a:pt x="2358894" y="350519"/>
                </a:lnTo>
                <a:close/>
              </a:path>
              <a:path w="2362200" h="652779">
                <a:moveTo>
                  <a:pt x="41401" y="365759"/>
                </a:moveTo>
                <a:lnTo>
                  <a:pt x="41147" y="365759"/>
                </a:lnTo>
                <a:lnTo>
                  <a:pt x="41719" y="366521"/>
                </a:lnTo>
                <a:lnTo>
                  <a:pt x="41401" y="365759"/>
                </a:lnTo>
                <a:close/>
              </a:path>
              <a:path w="2362200" h="652779">
                <a:moveTo>
                  <a:pt x="35051" y="350519"/>
                </a:moveTo>
                <a:lnTo>
                  <a:pt x="35813" y="353567"/>
                </a:lnTo>
                <a:lnTo>
                  <a:pt x="36321" y="353567"/>
                </a:lnTo>
                <a:lnTo>
                  <a:pt x="35051" y="350519"/>
                </a:lnTo>
                <a:close/>
              </a:path>
              <a:path w="2362200" h="652779">
                <a:moveTo>
                  <a:pt x="2325620" y="298703"/>
                </a:moveTo>
                <a:lnTo>
                  <a:pt x="2330192" y="313943"/>
                </a:lnTo>
                <a:lnTo>
                  <a:pt x="2330954" y="320039"/>
                </a:lnTo>
                <a:lnTo>
                  <a:pt x="2330954" y="335279"/>
                </a:lnTo>
                <a:lnTo>
                  <a:pt x="2330192" y="341375"/>
                </a:lnTo>
                <a:lnTo>
                  <a:pt x="2325620" y="353567"/>
                </a:lnTo>
                <a:lnTo>
                  <a:pt x="2327144" y="350519"/>
                </a:lnTo>
                <a:lnTo>
                  <a:pt x="2358894" y="350519"/>
                </a:lnTo>
                <a:lnTo>
                  <a:pt x="2360672" y="344423"/>
                </a:lnTo>
                <a:lnTo>
                  <a:pt x="2362196" y="326135"/>
                </a:lnTo>
                <a:lnTo>
                  <a:pt x="2361434" y="316991"/>
                </a:lnTo>
                <a:lnTo>
                  <a:pt x="2359910" y="307847"/>
                </a:lnTo>
                <a:lnTo>
                  <a:pt x="2358386" y="301751"/>
                </a:lnTo>
                <a:lnTo>
                  <a:pt x="2327144" y="301751"/>
                </a:lnTo>
                <a:lnTo>
                  <a:pt x="2325620" y="298703"/>
                </a:lnTo>
                <a:close/>
              </a:path>
              <a:path w="2362200" h="652779">
                <a:moveTo>
                  <a:pt x="36575" y="298703"/>
                </a:moveTo>
                <a:lnTo>
                  <a:pt x="35813" y="298703"/>
                </a:lnTo>
                <a:lnTo>
                  <a:pt x="35051" y="301751"/>
                </a:lnTo>
                <a:lnTo>
                  <a:pt x="36575" y="298703"/>
                </a:lnTo>
                <a:close/>
              </a:path>
              <a:path w="2362200" h="652779">
                <a:moveTo>
                  <a:pt x="1677307" y="30479"/>
                </a:moveTo>
                <a:lnTo>
                  <a:pt x="1240532" y="30479"/>
                </a:lnTo>
                <a:lnTo>
                  <a:pt x="1282372" y="33527"/>
                </a:lnTo>
                <a:lnTo>
                  <a:pt x="1328602" y="33527"/>
                </a:lnTo>
                <a:lnTo>
                  <a:pt x="1488265" y="42671"/>
                </a:lnTo>
                <a:lnTo>
                  <a:pt x="1730058" y="67055"/>
                </a:lnTo>
                <a:lnTo>
                  <a:pt x="1792091" y="76199"/>
                </a:lnTo>
                <a:lnTo>
                  <a:pt x="1973407" y="112775"/>
                </a:lnTo>
                <a:lnTo>
                  <a:pt x="2030462" y="128015"/>
                </a:lnTo>
                <a:lnTo>
                  <a:pt x="2084932" y="146303"/>
                </a:lnTo>
                <a:lnTo>
                  <a:pt x="2136280" y="164591"/>
                </a:lnTo>
                <a:lnTo>
                  <a:pt x="2183968" y="185927"/>
                </a:lnTo>
                <a:lnTo>
                  <a:pt x="2227461" y="210311"/>
                </a:lnTo>
                <a:lnTo>
                  <a:pt x="2266221" y="234695"/>
                </a:lnTo>
                <a:lnTo>
                  <a:pt x="2299712" y="259079"/>
                </a:lnTo>
                <a:lnTo>
                  <a:pt x="2320286" y="286511"/>
                </a:lnTo>
                <a:lnTo>
                  <a:pt x="2319524" y="286511"/>
                </a:lnTo>
                <a:lnTo>
                  <a:pt x="2327144" y="301751"/>
                </a:lnTo>
                <a:lnTo>
                  <a:pt x="2358386" y="301751"/>
                </a:lnTo>
                <a:lnTo>
                  <a:pt x="2355338" y="289559"/>
                </a:lnTo>
                <a:lnTo>
                  <a:pt x="2354576" y="289559"/>
                </a:lnTo>
                <a:lnTo>
                  <a:pt x="2346956" y="271271"/>
                </a:lnTo>
                <a:lnTo>
                  <a:pt x="2346194" y="271271"/>
                </a:lnTo>
                <a:lnTo>
                  <a:pt x="2334764" y="252983"/>
                </a:lnTo>
                <a:lnTo>
                  <a:pt x="2320286" y="237743"/>
                </a:lnTo>
                <a:lnTo>
                  <a:pt x="2286783" y="210311"/>
                </a:lnTo>
                <a:lnTo>
                  <a:pt x="2247756" y="185927"/>
                </a:lnTo>
                <a:lnTo>
                  <a:pt x="2203767" y="161543"/>
                </a:lnTo>
                <a:lnTo>
                  <a:pt x="2155378" y="140207"/>
                </a:lnTo>
                <a:lnTo>
                  <a:pt x="2103152" y="118871"/>
                </a:lnTo>
                <a:lnTo>
                  <a:pt x="2047650" y="103631"/>
                </a:lnTo>
                <a:lnTo>
                  <a:pt x="1989434" y="85343"/>
                </a:lnTo>
                <a:lnTo>
                  <a:pt x="1804119" y="48767"/>
                </a:lnTo>
                <a:lnTo>
                  <a:pt x="1677307" y="30479"/>
                </a:lnTo>
                <a:close/>
              </a:path>
              <a:path w="2362200" h="652779">
                <a:moveTo>
                  <a:pt x="1241294" y="0"/>
                </a:moveTo>
                <a:lnTo>
                  <a:pt x="1120898" y="0"/>
                </a:lnTo>
                <a:lnTo>
                  <a:pt x="1078447" y="3047"/>
                </a:lnTo>
                <a:lnTo>
                  <a:pt x="1283663" y="3047"/>
                </a:lnTo>
                <a:lnTo>
                  <a:pt x="124129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34790" y="4792221"/>
            <a:ext cx="1275080" cy="653415"/>
          </a:xfrm>
          <a:custGeom>
            <a:avLst/>
            <a:gdLst/>
            <a:ahLst/>
            <a:cxnLst/>
            <a:rect l="l" t="t" r="r" b="b"/>
            <a:pathLst>
              <a:path w="1275079" h="653414">
                <a:moveTo>
                  <a:pt x="637031" y="0"/>
                </a:moveTo>
                <a:lnTo>
                  <a:pt x="605027" y="761"/>
                </a:lnTo>
                <a:lnTo>
                  <a:pt x="576789" y="1064"/>
                </a:lnTo>
                <a:lnTo>
                  <a:pt x="545860" y="2640"/>
                </a:lnTo>
                <a:lnTo>
                  <a:pt x="477591" y="9794"/>
                </a:lnTo>
                <a:lnTo>
                  <a:pt x="403542" y="22584"/>
                </a:lnTo>
                <a:lnTo>
                  <a:pt x="365388" y="31206"/>
                </a:lnTo>
                <a:lnTo>
                  <a:pt x="327034" y="41371"/>
                </a:lnTo>
                <a:lnTo>
                  <a:pt x="288896" y="53126"/>
                </a:lnTo>
                <a:lnTo>
                  <a:pt x="251387" y="66516"/>
                </a:lnTo>
                <a:lnTo>
                  <a:pt x="214924" y="81585"/>
                </a:lnTo>
                <a:lnTo>
                  <a:pt x="179921" y="98379"/>
                </a:lnTo>
                <a:lnTo>
                  <a:pt x="115958" y="137321"/>
                </a:lnTo>
                <a:lnTo>
                  <a:pt x="62817" y="183703"/>
                </a:lnTo>
                <a:lnTo>
                  <a:pt x="23819" y="237885"/>
                </a:lnTo>
                <a:lnTo>
                  <a:pt x="2285" y="300227"/>
                </a:lnTo>
                <a:lnTo>
                  <a:pt x="761" y="309371"/>
                </a:lnTo>
                <a:lnTo>
                  <a:pt x="761" y="317753"/>
                </a:lnTo>
                <a:lnTo>
                  <a:pt x="0" y="326897"/>
                </a:lnTo>
                <a:lnTo>
                  <a:pt x="761" y="335279"/>
                </a:lnTo>
                <a:lnTo>
                  <a:pt x="1523" y="344423"/>
                </a:lnTo>
                <a:lnTo>
                  <a:pt x="2285" y="352805"/>
                </a:lnTo>
                <a:lnTo>
                  <a:pt x="15139" y="395788"/>
                </a:lnTo>
                <a:lnTo>
                  <a:pt x="52084" y="456237"/>
                </a:lnTo>
                <a:lnTo>
                  <a:pt x="105196" y="507490"/>
                </a:lnTo>
                <a:lnTo>
                  <a:pt x="136733" y="529834"/>
                </a:lnTo>
                <a:lnTo>
                  <a:pt x="171015" y="550078"/>
                </a:lnTo>
                <a:lnTo>
                  <a:pt x="207610" y="568288"/>
                </a:lnTo>
                <a:lnTo>
                  <a:pt x="246085" y="584531"/>
                </a:lnTo>
                <a:lnTo>
                  <a:pt x="286009" y="598872"/>
                </a:lnTo>
                <a:lnTo>
                  <a:pt x="326948" y="611377"/>
                </a:lnTo>
                <a:lnTo>
                  <a:pt x="368471" y="622114"/>
                </a:lnTo>
                <a:lnTo>
                  <a:pt x="410145" y="631148"/>
                </a:lnTo>
                <a:lnTo>
                  <a:pt x="451539" y="638546"/>
                </a:lnTo>
                <a:lnTo>
                  <a:pt x="492219" y="644373"/>
                </a:lnTo>
                <a:lnTo>
                  <a:pt x="531754" y="648696"/>
                </a:lnTo>
                <a:lnTo>
                  <a:pt x="605660" y="653094"/>
                </a:lnTo>
                <a:lnTo>
                  <a:pt x="639166" y="653303"/>
                </a:lnTo>
                <a:lnTo>
                  <a:pt x="669797" y="652271"/>
                </a:lnTo>
                <a:lnTo>
                  <a:pt x="733805" y="649223"/>
                </a:lnTo>
                <a:lnTo>
                  <a:pt x="790063" y="643860"/>
                </a:lnTo>
                <a:lnTo>
                  <a:pt x="853998" y="633697"/>
                </a:lnTo>
                <a:lnTo>
                  <a:pt x="907123" y="622072"/>
                </a:lnTo>
                <a:lnTo>
                  <a:pt x="609938" y="622072"/>
                </a:lnTo>
                <a:lnTo>
                  <a:pt x="580089" y="621228"/>
                </a:lnTo>
                <a:lnTo>
                  <a:pt x="513744" y="615958"/>
                </a:lnTo>
                <a:lnTo>
                  <a:pt x="441239" y="605565"/>
                </a:lnTo>
                <a:lnTo>
                  <a:pt x="403689" y="598316"/>
                </a:lnTo>
                <a:lnTo>
                  <a:pt x="365815" y="589631"/>
                </a:lnTo>
                <a:lnTo>
                  <a:pt x="328021" y="579456"/>
                </a:lnTo>
                <a:lnTo>
                  <a:pt x="290714" y="567740"/>
                </a:lnTo>
                <a:lnTo>
                  <a:pt x="254298" y="554430"/>
                </a:lnTo>
                <a:lnTo>
                  <a:pt x="219178" y="539475"/>
                </a:lnTo>
                <a:lnTo>
                  <a:pt x="154450" y="504418"/>
                </a:lnTo>
                <a:lnTo>
                  <a:pt x="99771" y="462153"/>
                </a:lnTo>
                <a:lnTo>
                  <a:pt x="58383" y="412263"/>
                </a:lnTo>
                <a:lnTo>
                  <a:pt x="33527" y="354329"/>
                </a:lnTo>
                <a:lnTo>
                  <a:pt x="31241" y="332993"/>
                </a:lnTo>
                <a:lnTo>
                  <a:pt x="31241" y="318515"/>
                </a:lnTo>
                <a:lnTo>
                  <a:pt x="32003" y="311657"/>
                </a:lnTo>
                <a:lnTo>
                  <a:pt x="32765" y="304037"/>
                </a:lnTo>
                <a:lnTo>
                  <a:pt x="55846" y="244740"/>
                </a:lnTo>
                <a:lnTo>
                  <a:pt x="96318" y="193729"/>
                </a:lnTo>
                <a:lnTo>
                  <a:pt x="150778" y="150560"/>
                </a:lnTo>
                <a:lnTo>
                  <a:pt x="215823" y="114787"/>
                </a:lnTo>
                <a:lnTo>
                  <a:pt x="251252" y="99534"/>
                </a:lnTo>
                <a:lnTo>
                  <a:pt x="288051" y="85963"/>
                </a:lnTo>
                <a:lnTo>
                  <a:pt x="325794" y="74017"/>
                </a:lnTo>
                <a:lnTo>
                  <a:pt x="364056" y="63642"/>
                </a:lnTo>
                <a:lnTo>
                  <a:pt x="402412" y="54782"/>
                </a:lnTo>
                <a:lnTo>
                  <a:pt x="440437" y="47380"/>
                </a:lnTo>
                <a:lnTo>
                  <a:pt x="513789" y="36729"/>
                </a:lnTo>
                <a:lnTo>
                  <a:pt x="580709" y="31244"/>
                </a:lnTo>
                <a:lnTo>
                  <a:pt x="610693" y="30300"/>
                </a:lnTo>
                <a:lnTo>
                  <a:pt x="905222" y="30300"/>
                </a:lnTo>
                <a:lnTo>
                  <a:pt x="871004" y="22583"/>
                </a:lnTo>
                <a:lnTo>
                  <a:pt x="833542" y="15488"/>
                </a:lnTo>
                <a:lnTo>
                  <a:pt x="762097" y="5586"/>
                </a:lnTo>
                <a:lnTo>
                  <a:pt x="698033" y="1094"/>
                </a:lnTo>
                <a:lnTo>
                  <a:pt x="669797" y="761"/>
                </a:lnTo>
                <a:lnTo>
                  <a:pt x="637031" y="0"/>
                </a:lnTo>
                <a:close/>
              </a:path>
              <a:path w="1275079" h="653414">
                <a:moveTo>
                  <a:pt x="905222" y="30300"/>
                </a:moveTo>
                <a:lnTo>
                  <a:pt x="610693" y="30300"/>
                </a:lnTo>
                <a:lnTo>
                  <a:pt x="637793" y="30479"/>
                </a:lnTo>
                <a:lnTo>
                  <a:pt x="669035" y="31241"/>
                </a:lnTo>
                <a:lnTo>
                  <a:pt x="700277" y="32765"/>
                </a:lnTo>
                <a:lnTo>
                  <a:pt x="724983" y="33550"/>
                </a:lnTo>
                <a:lnTo>
                  <a:pt x="752387" y="35524"/>
                </a:lnTo>
                <a:lnTo>
                  <a:pt x="813658" y="43178"/>
                </a:lnTo>
                <a:lnTo>
                  <a:pt x="880835" y="55991"/>
                </a:lnTo>
                <a:lnTo>
                  <a:pt x="950660" y="74230"/>
                </a:lnTo>
                <a:lnTo>
                  <a:pt x="1019876" y="98158"/>
                </a:lnTo>
                <a:lnTo>
                  <a:pt x="1085225" y="128041"/>
                </a:lnTo>
                <a:lnTo>
                  <a:pt x="1143452" y="164144"/>
                </a:lnTo>
                <a:lnTo>
                  <a:pt x="1191298" y="206731"/>
                </a:lnTo>
                <a:lnTo>
                  <a:pt x="1225507" y="256068"/>
                </a:lnTo>
                <a:lnTo>
                  <a:pt x="1242821" y="312419"/>
                </a:lnTo>
                <a:lnTo>
                  <a:pt x="1243583" y="319277"/>
                </a:lnTo>
                <a:lnTo>
                  <a:pt x="1243583" y="333755"/>
                </a:lnTo>
                <a:lnTo>
                  <a:pt x="1225083" y="397554"/>
                </a:lnTo>
                <a:lnTo>
                  <a:pt x="1190640" y="446675"/>
                </a:lnTo>
                <a:lnTo>
                  <a:pt x="1142713" y="489028"/>
                </a:lnTo>
                <a:lnTo>
                  <a:pt x="1084523" y="524902"/>
                </a:lnTo>
                <a:lnTo>
                  <a:pt x="1019293" y="554585"/>
                </a:lnTo>
                <a:lnTo>
                  <a:pt x="950243" y="578367"/>
                </a:lnTo>
                <a:lnTo>
                  <a:pt x="880595" y="596538"/>
                </a:lnTo>
                <a:lnTo>
                  <a:pt x="813570" y="609385"/>
                </a:lnTo>
                <a:lnTo>
                  <a:pt x="752391" y="617199"/>
                </a:lnTo>
                <a:lnTo>
                  <a:pt x="700277" y="620267"/>
                </a:lnTo>
                <a:lnTo>
                  <a:pt x="637031" y="621791"/>
                </a:lnTo>
                <a:lnTo>
                  <a:pt x="609938" y="622072"/>
                </a:lnTo>
                <a:lnTo>
                  <a:pt x="907123" y="622072"/>
                </a:lnTo>
                <a:lnTo>
                  <a:pt x="957605" y="608634"/>
                </a:lnTo>
                <a:lnTo>
                  <a:pt x="1027353" y="584829"/>
                </a:lnTo>
                <a:lnTo>
                  <a:pt x="1094073" y="554910"/>
                </a:lnTo>
                <a:lnTo>
                  <a:pt x="1154706" y="518500"/>
                </a:lnTo>
                <a:lnTo>
                  <a:pt x="1206193" y="475222"/>
                </a:lnTo>
                <a:lnTo>
                  <a:pt x="1245476" y="424702"/>
                </a:lnTo>
                <a:lnTo>
                  <a:pt x="1269495" y="366562"/>
                </a:lnTo>
                <a:lnTo>
                  <a:pt x="1274825" y="334517"/>
                </a:lnTo>
                <a:lnTo>
                  <a:pt x="1274825" y="326135"/>
                </a:lnTo>
                <a:lnTo>
                  <a:pt x="1274063" y="316991"/>
                </a:lnTo>
                <a:lnTo>
                  <a:pt x="1274063" y="308609"/>
                </a:lnTo>
                <a:lnTo>
                  <a:pt x="1263945" y="267297"/>
                </a:lnTo>
                <a:lnTo>
                  <a:pt x="1232960" y="209187"/>
                </a:lnTo>
                <a:lnTo>
                  <a:pt x="1186325" y="159071"/>
                </a:lnTo>
                <a:lnTo>
                  <a:pt x="1127328" y="116581"/>
                </a:lnTo>
                <a:lnTo>
                  <a:pt x="1059262" y="81347"/>
                </a:lnTo>
                <a:lnTo>
                  <a:pt x="1022855" y="66335"/>
                </a:lnTo>
                <a:lnTo>
                  <a:pt x="985415" y="52999"/>
                </a:lnTo>
                <a:lnTo>
                  <a:pt x="947352" y="41293"/>
                </a:lnTo>
                <a:lnTo>
                  <a:pt x="909078" y="31169"/>
                </a:lnTo>
                <a:lnTo>
                  <a:pt x="905222" y="30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90238" y="5758437"/>
            <a:ext cx="1275080" cy="653415"/>
          </a:xfrm>
          <a:custGeom>
            <a:avLst/>
            <a:gdLst/>
            <a:ahLst/>
            <a:cxnLst/>
            <a:rect l="l" t="t" r="r" b="b"/>
            <a:pathLst>
              <a:path w="1275079" h="653414">
                <a:moveTo>
                  <a:pt x="637031" y="0"/>
                </a:moveTo>
                <a:lnTo>
                  <a:pt x="605027" y="761"/>
                </a:lnTo>
                <a:lnTo>
                  <a:pt x="576749" y="1067"/>
                </a:lnTo>
                <a:lnTo>
                  <a:pt x="545792" y="2643"/>
                </a:lnTo>
                <a:lnTo>
                  <a:pt x="477497" y="9789"/>
                </a:lnTo>
                <a:lnTo>
                  <a:pt x="403454" y="22565"/>
                </a:lnTo>
                <a:lnTo>
                  <a:pt x="365311" y="31177"/>
                </a:lnTo>
                <a:lnTo>
                  <a:pt x="326973" y="41334"/>
                </a:lnTo>
                <a:lnTo>
                  <a:pt x="288853" y="53080"/>
                </a:lnTo>
                <a:lnTo>
                  <a:pt x="251364" y="66461"/>
                </a:lnTo>
                <a:lnTo>
                  <a:pt x="214922" y="81523"/>
                </a:lnTo>
                <a:lnTo>
                  <a:pt x="179939" y="98311"/>
                </a:lnTo>
                <a:lnTo>
                  <a:pt x="116008" y="137248"/>
                </a:lnTo>
                <a:lnTo>
                  <a:pt x="62881" y="183637"/>
                </a:lnTo>
                <a:lnTo>
                  <a:pt x="23870" y="237842"/>
                </a:lnTo>
                <a:lnTo>
                  <a:pt x="2285" y="300227"/>
                </a:lnTo>
                <a:lnTo>
                  <a:pt x="761" y="309371"/>
                </a:lnTo>
                <a:lnTo>
                  <a:pt x="761" y="317753"/>
                </a:lnTo>
                <a:lnTo>
                  <a:pt x="0" y="326897"/>
                </a:lnTo>
                <a:lnTo>
                  <a:pt x="761" y="335279"/>
                </a:lnTo>
                <a:lnTo>
                  <a:pt x="1523" y="344423"/>
                </a:lnTo>
                <a:lnTo>
                  <a:pt x="2285" y="352805"/>
                </a:lnTo>
                <a:lnTo>
                  <a:pt x="15097" y="395749"/>
                </a:lnTo>
                <a:lnTo>
                  <a:pt x="52001" y="456138"/>
                </a:lnTo>
                <a:lnTo>
                  <a:pt x="105118" y="507351"/>
                </a:lnTo>
                <a:lnTo>
                  <a:pt x="136671" y="529682"/>
                </a:lnTo>
                <a:lnTo>
                  <a:pt x="170976" y="549917"/>
                </a:lnTo>
                <a:lnTo>
                  <a:pt x="207597" y="568122"/>
                </a:lnTo>
                <a:lnTo>
                  <a:pt x="246101" y="584364"/>
                </a:lnTo>
                <a:lnTo>
                  <a:pt x="286054" y="598707"/>
                </a:lnTo>
                <a:lnTo>
                  <a:pt x="327023" y="611219"/>
                </a:lnTo>
                <a:lnTo>
                  <a:pt x="368572" y="621964"/>
                </a:lnTo>
                <a:lnTo>
                  <a:pt x="410268" y="631010"/>
                </a:lnTo>
                <a:lnTo>
                  <a:pt x="451677" y="638421"/>
                </a:lnTo>
                <a:lnTo>
                  <a:pt x="492365" y="644265"/>
                </a:lnTo>
                <a:lnTo>
                  <a:pt x="531898" y="648606"/>
                </a:lnTo>
                <a:lnTo>
                  <a:pt x="605762" y="653047"/>
                </a:lnTo>
                <a:lnTo>
                  <a:pt x="639225" y="653278"/>
                </a:lnTo>
                <a:lnTo>
                  <a:pt x="669797" y="652271"/>
                </a:lnTo>
                <a:lnTo>
                  <a:pt x="733805" y="649223"/>
                </a:lnTo>
                <a:lnTo>
                  <a:pt x="789398" y="644106"/>
                </a:lnTo>
                <a:lnTo>
                  <a:pt x="853108" y="633995"/>
                </a:lnTo>
                <a:lnTo>
                  <a:pt x="907270" y="622070"/>
                </a:lnTo>
                <a:lnTo>
                  <a:pt x="609950" y="622070"/>
                </a:lnTo>
                <a:lnTo>
                  <a:pt x="580110" y="621223"/>
                </a:lnTo>
                <a:lnTo>
                  <a:pt x="513773" y="615948"/>
                </a:lnTo>
                <a:lnTo>
                  <a:pt x="441267" y="605548"/>
                </a:lnTo>
                <a:lnTo>
                  <a:pt x="403715" y="598297"/>
                </a:lnTo>
                <a:lnTo>
                  <a:pt x="365837" y="589609"/>
                </a:lnTo>
                <a:lnTo>
                  <a:pt x="328038" y="579432"/>
                </a:lnTo>
                <a:lnTo>
                  <a:pt x="290725" y="567714"/>
                </a:lnTo>
                <a:lnTo>
                  <a:pt x="254304" y="554403"/>
                </a:lnTo>
                <a:lnTo>
                  <a:pt x="219178" y="539446"/>
                </a:lnTo>
                <a:lnTo>
                  <a:pt x="154441" y="504390"/>
                </a:lnTo>
                <a:lnTo>
                  <a:pt x="99756" y="462130"/>
                </a:lnTo>
                <a:lnTo>
                  <a:pt x="58370" y="412248"/>
                </a:lnTo>
                <a:lnTo>
                  <a:pt x="33527" y="354329"/>
                </a:lnTo>
                <a:lnTo>
                  <a:pt x="31241" y="332993"/>
                </a:lnTo>
                <a:lnTo>
                  <a:pt x="31241" y="318515"/>
                </a:lnTo>
                <a:lnTo>
                  <a:pt x="32003" y="311657"/>
                </a:lnTo>
                <a:lnTo>
                  <a:pt x="32765" y="304037"/>
                </a:lnTo>
                <a:lnTo>
                  <a:pt x="55829" y="244675"/>
                </a:lnTo>
                <a:lnTo>
                  <a:pt x="96288" y="193635"/>
                </a:lnTo>
                <a:lnTo>
                  <a:pt x="150740" y="150465"/>
                </a:lnTo>
                <a:lnTo>
                  <a:pt x="215780" y="114711"/>
                </a:lnTo>
                <a:lnTo>
                  <a:pt x="251207" y="99473"/>
                </a:lnTo>
                <a:lnTo>
                  <a:pt x="288005" y="85918"/>
                </a:lnTo>
                <a:lnTo>
                  <a:pt x="325749" y="73990"/>
                </a:lnTo>
                <a:lnTo>
                  <a:pt x="364012" y="63632"/>
                </a:lnTo>
                <a:lnTo>
                  <a:pt x="402371" y="54788"/>
                </a:lnTo>
                <a:lnTo>
                  <a:pt x="440398" y="47400"/>
                </a:lnTo>
                <a:lnTo>
                  <a:pt x="513759" y="36766"/>
                </a:lnTo>
                <a:lnTo>
                  <a:pt x="580692" y="31277"/>
                </a:lnTo>
                <a:lnTo>
                  <a:pt x="610685" y="30320"/>
                </a:lnTo>
                <a:lnTo>
                  <a:pt x="905684" y="30320"/>
                </a:lnTo>
                <a:lnTo>
                  <a:pt x="871110" y="22533"/>
                </a:lnTo>
                <a:lnTo>
                  <a:pt x="833649" y="15450"/>
                </a:lnTo>
                <a:lnTo>
                  <a:pt x="762187" y="5569"/>
                </a:lnTo>
                <a:lnTo>
                  <a:pt x="698073" y="1091"/>
                </a:lnTo>
                <a:lnTo>
                  <a:pt x="669797" y="761"/>
                </a:lnTo>
                <a:lnTo>
                  <a:pt x="637031" y="0"/>
                </a:lnTo>
                <a:close/>
              </a:path>
              <a:path w="1275079" h="653414">
                <a:moveTo>
                  <a:pt x="905684" y="30320"/>
                </a:moveTo>
                <a:lnTo>
                  <a:pt x="610685" y="30320"/>
                </a:lnTo>
                <a:lnTo>
                  <a:pt x="637793" y="30479"/>
                </a:lnTo>
                <a:lnTo>
                  <a:pt x="669035" y="31241"/>
                </a:lnTo>
                <a:lnTo>
                  <a:pt x="700277" y="32765"/>
                </a:lnTo>
                <a:lnTo>
                  <a:pt x="724988" y="33553"/>
                </a:lnTo>
                <a:lnTo>
                  <a:pt x="752397" y="35529"/>
                </a:lnTo>
                <a:lnTo>
                  <a:pt x="813679" y="43184"/>
                </a:lnTo>
                <a:lnTo>
                  <a:pt x="880866" y="55996"/>
                </a:lnTo>
                <a:lnTo>
                  <a:pt x="950699" y="74231"/>
                </a:lnTo>
                <a:lnTo>
                  <a:pt x="1019921" y="98155"/>
                </a:lnTo>
                <a:lnTo>
                  <a:pt x="1085274" y="128034"/>
                </a:lnTo>
                <a:lnTo>
                  <a:pt x="1143498" y="164133"/>
                </a:lnTo>
                <a:lnTo>
                  <a:pt x="1191336" y="206720"/>
                </a:lnTo>
                <a:lnTo>
                  <a:pt x="1225530" y="256060"/>
                </a:lnTo>
                <a:lnTo>
                  <a:pt x="1242821" y="312419"/>
                </a:lnTo>
                <a:lnTo>
                  <a:pt x="1243583" y="319277"/>
                </a:lnTo>
                <a:lnTo>
                  <a:pt x="1243583" y="333755"/>
                </a:lnTo>
                <a:lnTo>
                  <a:pt x="1225076" y="397526"/>
                </a:lnTo>
                <a:lnTo>
                  <a:pt x="1190628" y="446634"/>
                </a:lnTo>
                <a:lnTo>
                  <a:pt x="1142699" y="488984"/>
                </a:lnTo>
                <a:lnTo>
                  <a:pt x="1084510" y="524863"/>
                </a:lnTo>
                <a:lnTo>
                  <a:pt x="1019281" y="554558"/>
                </a:lnTo>
                <a:lnTo>
                  <a:pt x="950234" y="578353"/>
                </a:lnTo>
                <a:lnTo>
                  <a:pt x="880589" y="596535"/>
                </a:lnTo>
                <a:lnTo>
                  <a:pt x="813567" y="609391"/>
                </a:lnTo>
                <a:lnTo>
                  <a:pt x="752390" y="617207"/>
                </a:lnTo>
                <a:lnTo>
                  <a:pt x="700277" y="620267"/>
                </a:lnTo>
                <a:lnTo>
                  <a:pt x="637031" y="621791"/>
                </a:lnTo>
                <a:lnTo>
                  <a:pt x="609950" y="622070"/>
                </a:lnTo>
                <a:lnTo>
                  <a:pt x="907270" y="622070"/>
                </a:lnTo>
                <a:lnTo>
                  <a:pt x="956950" y="608758"/>
                </a:lnTo>
                <a:lnTo>
                  <a:pt x="1027065" y="584748"/>
                </a:lnTo>
                <a:lnTo>
                  <a:pt x="1094187" y="554611"/>
                </a:lnTo>
                <a:lnTo>
                  <a:pt x="1155140" y="518026"/>
                </a:lnTo>
                <a:lnTo>
                  <a:pt x="1206750" y="474668"/>
                </a:lnTo>
                <a:lnTo>
                  <a:pt x="1245842" y="424213"/>
                </a:lnTo>
                <a:lnTo>
                  <a:pt x="1269241" y="366338"/>
                </a:lnTo>
                <a:lnTo>
                  <a:pt x="1274825" y="326135"/>
                </a:lnTo>
                <a:lnTo>
                  <a:pt x="1274063" y="316991"/>
                </a:lnTo>
                <a:lnTo>
                  <a:pt x="1274063" y="308609"/>
                </a:lnTo>
                <a:lnTo>
                  <a:pt x="1263926" y="267265"/>
                </a:lnTo>
                <a:lnTo>
                  <a:pt x="1232928" y="209109"/>
                </a:lnTo>
                <a:lnTo>
                  <a:pt x="1186303" y="158969"/>
                </a:lnTo>
                <a:lnTo>
                  <a:pt x="1127334" y="116472"/>
                </a:lnTo>
                <a:lnTo>
                  <a:pt x="1059301" y="81245"/>
                </a:lnTo>
                <a:lnTo>
                  <a:pt x="1022912" y="66241"/>
                </a:lnTo>
                <a:lnTo>
                  <a:pt x="985488" y="52915"/>
                </a:lnTo>
                <a:lnTo>
                  <a:pt x="947440" y="41219"/>
                </a:lnTo>
                <a:lnTo>
                  <a:pt x="909177" y="31107"/>
                </a:lnTo>
                <a:lnTo>
                  <a:pt x="905684" y="303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Just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checkin</a:t>
            </a:r>
            <a:r>
              <a:rPr spc="15" dirty="0"/>
              <a:t>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Sampl</a:t>
            </a:r>
            <a:r>
              <a:rPr spc="15" dirty="0"/>
              <a:t>e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results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p</a:t>
            </a:r>
            <a:r>
              <a:rPr spc="15" dirty="0"/>
              <a:t>ane</a:t>
            </a:r>
          </a:p>
        </p:txBody>
      </p:sp>
      <p:sp>
        <p:nvSpPr>
          <p:cNvPr id="5" name="object 5"/>
          <p:cNvSpPr/>
          <p:nvPr/>
        </p:nvSpPr>
        <p:spPr>
          <a:xfrm>
            <a:off x="6603369" y="2052837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80">
                <a:moveTo>
                  <a:pt x="1505014" y="12191"/>
                </a:moveTo>
                <a:lnTo>
                  <a:pt x="857035" y="12191"/>
                </a:lnTo>
                <a:lnTo>
                  <a:pt x="653127" y="33527"/>
                </a:lnTo>
                <a:lnTo>
                  <a:pt x="624139" y="39623"/>
                </a:lnTo>
                <a:lnTo>
                  <a:pt x="595202" y="42671"/>
                </a:lnTo>
                <a:lnTo>
                  <a:pt x="566321" y="48767"/>
                </a:lnTo>
                <a:lnTo>
                  <a:pt x="537500" y="51815"/>
                </a:lnTo>
                <a:lnTo>
                  <a:pt x="393191" y="82295"/>
                </a:lnTo>
                <a:lnTo>
                  <a:pt x="376583" y="85343"/>
                </a:lnTo>
                <a:lnTo>
                  <a:pt x="359597" y="91439"/>
                </a:lnTo>
                <a:lnTo>
                  <a:pt x="342293" y="94487"/>
                </a:lnTo>
                <a:lnTo>
                  <a:pt x="306969" y="106679"/>
                </a:lnTo>
                <a:lnTo>
                  <a:pt x="289068" y="109727"/>
                </a:lnTo>
                <a:lnTo>
                  <a:pt x="235124" y="128015"/>
                </a:lnTo>
                <a:lnTo>
                  <a:pt x="217261" y="137159"/>
                </a:lnTo>
                <a:lnTo>
                  <a:pt x="182068" y="149351"/>
                </a:lnTo>
                <a:lnTo>
                  <a:pt x="164858" y="158495"/>
                </a:lnTo>
                <a:lnTo>
                  <a:pt x="115486" y="182879"/>
                </a:lnTo>
                <a:lnTo>
                  <a:pt x="70752" y="213359"/>
                </a:lnTo>
                <a:lnTo>
                  <a:pt x="57149" y="222503"/>
                </a:lnTo>
                <a:lnTo>
                  <a:pt x="40385" y="237743"/>
                </a:lnTo>
                <a:lnTo>
                  <a:pt x="25907" y="256031"/>
                </a:lnTo>
                <a:lnTo>
                  <a:pt x="16001" y="271271"/>
                </a:lnTo>
                <a:lnTo>
                  <a:pt x="15239" y="271271"/>
                </a:lnTo>
                <a:lnTo>
                  <a:pt x="14477" y="274319"/>
                </a:lnTo>
                <a:lnTo>
                  <a:pt x="6857" y="289559"/>
                </a:lnTo>
                <a:lnTo>
                  <a:pt x="6095" y="289559"/>
                </a:lnTo>
                <a:lnTo>
                  <a:pt x="1523" y="307847"/>
                </a:lnTo>
                <a:lnTo>
                  <a:pt x="0" y="316991"/>
                </a:lnTo>
                <a:lnTo>
                  <a:pt x="0" y="338327"/>
                </a:lnTo>
                <a:lnTo>
                  <a:pt x="1523" y="347471"/>
                </a:lnTo>
                <a:lnTo>
                  <a:pt x="6095" y="362711"/>
                </a:lnTo>
                <a:lnTo>
                  <a:pt x="6857" y="362711"/>
                </a:lnTo>
                <a:lnTo>
                  <a:pt x="6857" y="365759"/>
                </a:lnTo>
                <a:lnTo>
                  <a:pt x="14477" y="380999"/>
                </a:lnTo>
                <a:lnTo>
                  <a:pt x="15239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147" y="414527"/>
                </a:lnTo>
                <a:lnTo>
                  <a:pt x="57911" y="432815"/>
                </a:lnTo>
                <a:lnTo>
                  <a:pt x="71476" y="441959"/>
                </a:lnTo>
                <a:lnTo>
                  <a:pt x="85749" y="454151"/>
                </a:lnTo>
                <a:lnTo>
                  <a:pt x="132205" y="481583"/>
                </a:lnTo>
                <a:lnTo>
                  <a:pt x="165594" y="496823"/>
                </a:lnTo>
                <a:lnTo>
                  <a:pt x="182830" y="505967"/>
                </a:lnTo>
                <a:lnTo>
                  <a:pt x="218080" y="518159"/>
                </a:lnTo>
                <a:lnTo>
                  <a:pt x="235971" y="527303"/>
                </a:lnTo>
                <a:lnTo>
                  <a:pt x="271980" y="539495"/>
                </a:lnTo>
                <a:lnTo>
                  <a:pt x="289974" y="542543"/>
                </a:lnTo>
                <a:lnTo>
                  <a:pt x="325639" y="554735"/>
                </a:lnTo>
                <a:lnTo>
                  <a:pt x="343186" y="557783"/>
                </a:lnTo>
                <a:lnTo>
                  <a:pt x="360462" y="563879"/>
                </a:lnTo>
                <a:lnTo>
                  <a:pt x="377405" y="566927"/>
                </a:lnTo>
                <a:lnTo>
                  <a:pt x="393953" y="573023"/>
                </a:lnTo>
                <a:lnTo>
                  <a:pt x="538279" y="603503"/>
                </a:lnTo>
                <a:lnTo>
                  <a:pt x="567084" y="606551"/>
                </a:lnTo>
                <a:lnTo>
                  <a:pt x="595935" y="612647"/>
                </a:lnTo>
                <a:lnTo>
                  <a:pt x="653765" y="618743"/>
                </a:lnTo>
                <a:lnTo>
                  <a:pt x="682737" y="624839"/>
                </a:lnTo>
                <a:lnTo>
                  <a:pt x="828062" y="640079"/>
                </a:lnTo>
                <a:lnTo>
                  <a:pt x="857199" y="640079"/>
                </a:lnTo>
                <a:lnTo>
                  <a:pt x="915520" y="646175"/>
                </a:lnTo>
                <a:lnTo>
                  <a:pt x="944699" y="646175"/>
                </a:lnTo>
                <a:lnTo>
                  <a:pt x="973886" y="649223"/>
                </a:lnTo>
                <a:lnTo>
                  <a:pt x="1003078" y="649223"/>
                </a:lnTo>
                <a:lnTo>
                  <a:pt x="1032272" y="652271"/>
                </a:lnTo>
                <a:lnTo>
                  <a:pt x="1331471" y="652271"/>
                </a:lnTo>
                <a:lnTo>
                  <a:pt x="1494683" y="643127"/>
                </a:lnTo>
                <a:lnTo>
                  <a:pt x="1678316" y="624839"/>
                </a:lnTo>
                <a:lnTo>
                  <a:pt x="1699382" y="621791"/>
                </a:lnTo>
                <a:lnTo>
                  <a:pt x="1062227" y="621791"/>
                </a:lnTo>
                <a:lnTo>
                  <a:pt x="1033229" y="618743"/>
                </a:lnTo>
                <a:lnTo>
                  <a:pt x="975272" y="618743"/>
                </a:lnTo>
                <a:lnTo>
                  <a:pt x="946317" y="615695"/>
                </a:lnTo>
                <a:lnTo>
                  <a:pt x="917378" y="615695"/>
                </a:lnTo>
                <a:lnTo>
                  <a:pt x="859556" y="609599"/>
                </a:lnTo>
                <a:lnTo>
                  <a:pt x="830675" y="609599"/>
                </a:lnTo>
                <a:lnTo>
                  <a:pt x="686622" y="594359"/>
                </a:lnTo>
                <a:lnTo>
                  <a:pt x="657890" y="588263"/>
                </a:lnTo>
                <a:lnTo>
                  <a:pt x="600515" y="582167"/>
                </a:lnTo>
                <a:lnTo>
                  <a:pt x="571875" y="576071"/>
                </a:lnTo>
                <a:lnTo>
                  <a:pt x="543267" y="573023"/>
                </a:lnTo>
                <a:lnTo>
                  <a:pt x="400811" y="542543"/>
                </a:lnTo>
                <a:lnTo>
                  <a:pt x="384547" y="539495"/>
                </a:lnTo>
                <a:lnTo>
                  <a:pt x="368008" y="533399"/>
                </a:lnTo>
                <a:lnTo>
                  <a:pt x="351241" y="530351"/>
                </a:lnTo>
                <a:lnTo>
                  <a:pt x="334295" y="524255"/>
                </a:lnTo>
                <a:lnTo>
                  <a:pt x="317214" y="521207"/>
                </a:lnTo>
                <a:lnTo>
                  <a:pt x="197865" y="478535"/>
                </a:lnTo>
                <a:lnTo>
                  <a:pt x="181410" y="469391"/>
                </a:lnTo>
                <a:lnTo>
                  <a:pt x="165244" y="463295"/>
                </a:lnTo>
                <a:lnTo>
                  <a:pt x="149414" y="454151"/>
                </a:lnTo>
                <a:lnTo>
                  <a:pt x="133969" y="445007"/>
                </a:lnTo>
                <a:lnTo>
                  <a:pt x="118953" y="438911"/>
                </a:lnTo>
                <a:lnTo>
                  <a:pt x="104416" y="426719"/>
                </a:lnTo>
                <a:lnTo>
                  <a:pt x="90403" y="417575"/>
                </a:lnTo>
                <a:lnTo>
                  <a:pt x="76961" y="408431"/>
                </a:lnTo>
                <a:lnTo>
                  <a:pt x="62483" y="393191"/>
                </a:lnTo>
                <a:lnTo>
                  <a:pt x="50291" y="380999"/>
                </a:lnTo>
                <a:lnTo>
                  <a:pt x="42976" y="368807"/>
                </a:lnTo>
                <a:lnTo>
                  <a:pt x="42671" y="368807"/>
                </a:lnTo>
                <a:lnTo>
                  <a:pt x="35051" y="353567"/>
                </a:lnTo>
                <a:lnTo>
                  <a:pt x="35813" y="353567"/>
                </a:lnTo>
                <a:lnTo>
                  <a:pt x="31241" y="338327"/>
                </a:lnTo>
                <a:lnTo>
                  <a:pt x="30479" y="332231"/>
                </a:lnTo>
                <a:lnTo>
                  <a:pt x="30479" y="326135"/>
                </a:lnTo>
                <a:lnTo>
                  <a:pt x="32003" y="313943"/>
                </a:lnTo>
                <a:lnTo>
                  <a:pt x="35813" y="298703"/>
                </a:lnTo>
                <a:lnTo>
                  <a:pt x="36575" y="298703"/>
                </a:lnTo>
                <a:lnTo>
                  <a:pt x="42671" y="286511"/>
                </a:lnTo>
                <a:lnTo>
                  <a:pt x="43281" y="286511"/>
                </a:lnTo>
                <a:lnTo>
                  <a:pt x="51815" y="274319"/>
                </a:lnTo>
                <a:lnTo>
                  <a:pt x="63245" y="259079"/>
                </a:lnTo>
                <a:lnTo>
                  <a:pt x="78485" y="246887"/>
                </a:lnTo>
                <a:lnTo>
                  <a:pt x="91194" y="234695"/>
                </a:lnTo>
                <a:lnTo>
                  <a:pt x="104677" y="225551"/>
                </a:lnTo>
                <a:lnTo>
                  <a:pt x="118864" y="216407"/>
                </a:lnTo>
                <a:lnTo>
                  <a:pt x="133687" y="207263"/>
                </a:lnTo>
                <a:lnTo>
                  <a:pt x="149076" y="198119"/>
                </a:lnTo>
                <a:lnTo>
                  <a:pt x="164962" y="192023"/>
                </a:lnTo>
                <a:lnTo>
                  <a:pt x="181276" y="182879"/>
                </a:lnTo>
                <a:lnTo>
                  <a:pt x="214911" y="170687"/>
                </a:lnTo>
                <a:lnTo>
                  <a:pt x="232093" y="161543"/>
                </a:lnTo>
                <a:lnTo>
                  <a:pt x="266842" y="149351"/>
                </a:lnTo>
                <a:lnTo>
                  <a:pt x="284271" y="146303"/>
                </a:lnTo>
                <a:lnTo>
                  <a:pt x="335940" y="128015"/>
                </a:lnTo>
                <a:lnTo>
                  <a:pt x="352727" y="124967"/>
                </a:lnTo>
                <a:lnTo>
                  <a:pt x="369180" y="118871"/>
                </a:lnTo>
                <a:lnTo>
                  <a:pt x="400811" y="112775"/>
                </a:lnTo>
                <a:lnTo>
                  <a:pt x="442721" y="100583"/>
                </a:lnTo>
                <a:lnTo>
                  <a:pt x="486917" y="91439"/>
                </a:lnTo>
                <a:lnTo>
                  <a:pt x="515388" y="88391"/>
                </a:lnTo>
                <a:lnTo>
                  <a:pt x="543903" y="82295"/>
                </a:lnTo>
                <a:lnTo>
                  <a:pt x="572460" y="79247"/>
                </a:lnTo>
                <a:lnTo>
                  <a:pt x="601058" y="73151"/>
                </a:lnTo>
                <a:lnTo>
                  <a:pt x="629693" y="70103"/>
                </a:lnTo>
                <a:lnTo>
                  <a:pt x="658365" y="64007"/>
                </a:lnTo>
                <a:lnTo>
                  <a:pt x="859870" y="42671"/>
                </a:lnTo>
                <a:lnTo>
                  <a:pt x="888745" y="42671"/>
                </a:lnTo>
                <a:lnTo>
                  <a:pt x="917634" y="39623"/>
                </a:lnTo>
                <a:lnTo>
                  <a:pt x="946536" y="39623"/>
                </a:lnTo>
                <a:lnTo>
                  <a:pt x="975449" y="36575"/>
                </a:lnTo>
                <a:lnTo>
                  <a:pt x="1004370" y="36575"/>
                </a:lnTo>
                <a:lnTo>
                  <a:pt x="1033297" y="33527"/>
                </a:lnTo>
                <a:lnTo>
                  <a:pt x="1062227" y="33527"/>
                </a:lnTo>
                <a:lnTo>
                  <a:pt x="1120901" y="30479"/>
                </a:lnTo>
                <a:lnTo>
                  <a:pt x="1679452" y="30479"/>
                </a:lnTo>
                <a:lnTo>
                  <a:pt x="1505014" y="12191"/>
                </a:lnTo>
                <a:close/>
              </a:path>
              <a:path w="2362200" h="652780">
                <a:moveTo>
                  <a:pt x="2320289" y="365759"/>
                </a:moveTo>
                <a:lnTo>
                  <a:pt x="2310383" y="380999"/>
                </a:lnTo>
                <a:lnTo>
                  <a:pt x="2298191" y="393191"/>
                </a:lnTo>
                <a:lnTo>
                  <a:pt x="2283713" y="408431"/>
                </a:lnTo>
                <a:lnTo>
                  <a:pt x="2270918" y="417575"/>
                </a:lnTo>
                <a:lnTo>
                  <a:pt x="2257374" y="426719"/>
                </a:lnTo>
                <a:lnTo>
                  <a:pt x="2243148" y="438911"/>
                </a:lnTo>
                <a:lnTo>
                  <a:pt x="2228307" y="445007"/>
                </a:lnTo>
                <a:lnTo>
                  <a:pt x="2212917" y="454151"/>
                </a:lnTo>
                <a:lnTo>
                  <a:pt x="2197045" y="463295"/>
                </a:lnTo>
                <a:lnTo>
                  <a:pt x="2180757" y="469391"/>
                </a:lnTo>
                <a:lnTo>
                  <a:pt x="2164119" y="478535"/>
                </a:lnTo>
                <a:lnTo>
                  <a:pt x="2043448" y="521207"/>
                </a:lnTo>
                <a:lnTo>
                  <a:pt x="2026406" y="524255"/>
                </a:lnTo>
                <a:lnTo>
                  <a:pt x="2009612" y="530351"/>
                </a:lnTo>
                <a:lnTo>
                  <a:pt x="1993134" y="533399"/>
                </a:lnTo>
                <a:lnTo>
                  <a:pt x="1977037" y="539495"/>
                </a:lnTo>
                <a:lnTo>
                  <a:pt x="1961387" y="542543"/>
                </a:lnTo>
                <a:lnTo>
                  <a:pt x="1818615" y="573023"/>
                </a:lnTo>
                <a:lnTo>
                  <a:pt x="1790136" y="576071"/>
                </a:lnTo>
                <a:lnTo>
                  <a:pt x="1761571" y="582167"/>
                </a:lnTo>
                <a:lnTo>
                  <a:pt x="1704220" y="588263"/>
                </a:lnTo>
                <a:lnTo>
                  <a:pt x="1675451" y="594359"/>
                </a:lnTo>
                <a:lnTo>
                  <a:pt x="1531014" y="609599"/>
                </a:lnTo>
                <a:lnTo>
                  <a:pt x="1502069" y="609599"/>
                </a:lnTo>
                <a:lnTo>
                  <a:pt x="1444192" y="615695"/>
                </a:lnTo>
                <a:lnTo>
                  <a:pt x="1415276" y="615695"/>
                </a:lnTo>
                <a:lnTo>
                  <a:pt x="1386388" y="618743"/>
                </a:lnTo>
                <a:lnTo>
                  <a:pt x="1328727" y="618743"/>
                </a:lnTo>
                <a:lnTo>
                  <a:pt x="1299971" y="621791"/>
                </a:lnTo>
                <a:lnTo>
                  <a:pt x="1699382" y="621791"/>
                </a:lnTo>
                <a:lnTo>
                  <a:pt x="1804793" y="606551"/>
                </a:lnTo>
                <a:lnTo>
                  <a:pt x="1929411" y="582167"/>
                </a:lnTo>
                <a:lnTo>
                  <a:pt x="2047795" y="551687"/>
                </a:lnTo>
                <a:lnTo>
                  <a:pt x="2103284" y="533399"/>
                </a:lnTo>
                <a:lnTo>
                  <a:pt x="2155574" y="515111"/>
                </a:lnTo>
                <a:lnTo>
                  <a:pt x="2204118" y="493775"/>
                </a:lnTo>
                <a:lnTo>
                  <a:pt x="2248371" y="469391"/>
                </a:lnTo>
                <a:lnTo>
                  <a:pt x="2287785" y="441959"/>
                </a:lnTo>
                <a:lnTo>
                  <a:pt x="2321813" y="414527"/>
                </a:lnTo>
                <a:lnTo>
                  <a:pt x="2346197" y="384047"/>
                </a:lnTo>
                <a:lnTo>
                  <a:pt x="2346197" y="380999"/>
                </a:lnTo>
                <a:lnTo>
                  <a:pt x="2346959" y="380999"/>
                </a:lnTo>
                <a:lnTo>
                  <a:pt x="2353055" y="368807"/>
                </a:lnTo>
                <a:lnTo>
                  <a:pt x="2319527" y="368807"/>
                </a:lnTo>
                <a:lnTo>
                  <a:pt x="2320289" y="365759"/>
                </a:lnTo>
                <a:close/>
              </a:path>
              <a:path w="2362200" h="652780">
                <a:moveTo>
                  <a:pt x="41147" y="365759"/>
                </a:moveTo>
                <a:lnTo>
                  <a:pt x="42671" y="368807"/>
                </a:lnTo>
                <a:lnTo>
                  <a:pt x="42976" y="368807"/>
                </a:lnTo>
                <a:lnTo>
                  <a:pt x="41147" y="365759"/>
                </a:lnTo>
                <a:close/>
              </a:path>
              <a:path w="2362200" h="652780">
                <a:moveTo>
                  <a:pt x="2325623" y="298703"/>
                </a:moveTo>
                <a:lnTo>
                  <a:pt x="2330195" y="313943"/>
                </a:lnTo>
                <a:lnTo>
                  <a:pt x="2330957" y="320039"/>
                </a:lnTo>
                <a:lnTo>
                  <a:pt x="2331719" y="329183"/>
                </a:lnTo>
                <a:lnTo>
                  <a:pt x="2330195" y="341375"/>
                </a:lnTo>
                <a:lnTo>
                  <a:pt x="2325623" y="353567"/>
                </a:lnTo>
                <a:lnTo>
                  <a:pt x="2327147" y="353567"/>
                </a:lnTo>
                <a:lnTo>
                  <a:pt x="2319527" y="368807"/>
                </a:lnTo>
                <a:lnTo>
                  <a:pt x="2353055" y="368807"/>
                </a:lnTo>
                <a:lnTo>
                  <a:pt x="2354579" y="365759"/>
                </a:lnTo>
                <a:lnTo>
                  <a:pt x="2355341" y="365759"/>
                </a:lnTo>
                <a:lnTo>
                  <a:pt x="2355341" y="362711"/>
                </a:lnTo>
                <a:lnTo>
                  <a:pt x="2360675" y="344423"/>
                </a:lnTo>
                <a:lnTo>
                  <a:pt x="2362199" y="326135"/>
                </a:lnTo>
                <a:lnTo>
                  <a:pt x="2361437" y="316991"/>
                </a:lnTo>
                <a:lnTo>
                  <a:pt x="2359913" y="307847"/>
                </a:lnTo>
                <a:lnTo>
                  <a:pt x="2358389" y="301751"/>
                </a:lnTo>
                <a:lnTo>
                  <a:pt x="2327147" y="301751"/>
                </a:lnTo>
                <a:lnTo>
                  <a:pt x="2325623" y="298703"/>
                </a:lnTo>
                <a:close/>
              </a:path>
              <a:path w="2362200" h="652780">
                <a:moveTo>
                  <a:pt x="36575" y="298703"/>
                </a:moveTo>
                <a:lnTo>
                  <a:pt x="35813" y="298703"/>
                </a:lnTo>
                <a:lnTo>
                  <a:pt x="35051" y="301751"/>
                </a:lnTo>
                <a:lnTo>
                  <a:pt x="36575" y="298703"/>
                </a:lnTo>
                <a:close/>
              </a:path>
              <a:path w="2362200" h="652780">
                <a:moveTo>
                  <a:pt x="2353055" y="286511"/>
                </a:moveTo>
                <a:lnTo>
                  <a:pt x="2319527" y="286511"/>
                </a:lnTo>
                <a:lnTo>
                  <a:pt x="2327147" y="301751"/>
                </a:lnTo>
                <a:lnTo>
                  <a:pt x="2358389" y="301751"/>
                </a:lnTo>
                <a:lnTo>
                  <a:pt x="2355341" y="289559"/>
                </a:lnTo>
                <a:lnTo>
                  <a:pt x="2354579" y="289559"/>
                </a:lnTo>
                <a:lnTo>
                  <a:pt x="2353055" y="286511"/>
                </a:lnTo>
                <a:close/>
              </a:path>
              <a:path w="2362200" h="652780">
                <a:moveTo>
                  <a:pt x="43281" y="286511"/>
                </a:moveTo>
                <a:lnTo>
                  <a:pt x="42671" y="286511"/>
                </a:lnTo>
                <a:lnTo>
                  <a:pt x="41147" y="289559"/>
                </a:lnTo>
                <a:lnTo>
                  <a:pt x="43281" y="286511"/>
                </a:lnTo>
                <a:close/>
              </a:path>
              <a:path w="2362200" h="652780">
                <a:moveTo>
                  <a:pt x="1679452" y="30479"/>
                </a:moveTo>
                <a:lnTo>
                  <a:pt x="1240535" y="30479"/>
                </a:lnTo>
                <a:lnTo>
                  <a:pt x="1299971" y="33527"/>
                </a:lnTo>
                <a:lnTo>
                  <a:pt x="1328906" y="33527"/>
                </a:lnTo>
                <a:lnTo>
                  <a:pt x="1357837" y="36575"/>
                </a:lnTo>
                <a:lnTo>
                  <a:pt x="1386762" y="36575"/>
                </a:lnTo>
                <a:lnTo>
                  <a:pt x="1415677" y="39623"/>
                </a:lnTo>
                <a:lnTo>
                  <a:pt x="1444582" y="39623"/>
                </a:lnTo>
                <a:lnTo>
                  <a:pt x="1473473" y="42671"/>
                </a:lnTo>
                <a:lnTo>
                  <a:pt x="1502349" y="42671"/>
                </a:lnTo>
                <a:lnTo>
                  <a:pt x="1703853" y="64007"/>
                </a:lnTo>
                <a:lnTo>
                  <a:pt x="1732523" y="70103"/>
                </a:lnTo>
                <a:lnTo>
                  <a:pt x="1761156" y="73151"/>
                </a:lnTo>
                <a:lnTo>
                  <a:pt x="1789751" y="79247"/>
                </a:lnTo>
                <a:lnTo>
                  <a:pt x="1818305" y="82295"/>
                </a:lnTo>
                <a:lnTo>
                  <a:pt x="1846816" y="88391"/>
                </a:lnTo>
                <a:lnTo>
                  <a:pt x="1875281" y="91439"/>
                </a:lnTo>
                <a:lnTo>
                  <a:pt x="1919477" y="103631"/>
                </a:lnTo>
                <a:lnTo>
                  <a:pt x="1961387" y="112775"/>
                </a:lnTo>
                <a:lnTo>
                  <a:pt x="1993186" y="118871"/>
                </a:lnTo>
                <a:lnTo>
                  <a:pt x="2026538" y="131063"/>
                </a:lnTo>
                <a:lnTo>
                  <a:pt x="2043627" y="134111"/>
                </a:lnTo>
                <a:lnTo>
                  <a:pt x="2095739" y="152399"/>
                </a:lnTo>
                <a:lnTo>
                  <a:pt x="2113166" y="155447"/>
                </a:lnTo>
                <a:lnTo>
                  <a:pt x="2130510" y="164591"/>
                </a:lnTo>
                <a:lnTo>
                  <a:pt x="2181360" y="182879"/>
                </a:lnTo>
                <a:lnTo>
                  <a:pt x="2197692" y="192023"/>
                </a:lnTo>
                <a:lnTo>
                  <a:pt x="2213603" y="201167"/>
                </a:lnTo>
                <a:lnTo>
                  <a:pt x="2229025" y="207263"/>
                </a:lnTo>
                <a:lnTo>
                  <a:pt x="2243891" y="216407"/>
                </a:lnTo>
                <a:lnTo>
                  <a:pt x="2258133" y="225551"/>
                </a:lnTo>
                <a:lnTo>
                  <a:pt x="2271683" y="237743"/>
                </a:lnTo>
                <a:lnTo>
                  <a:pt x="2284475" y="246887"/>
                </a:lnTo>
                <a:lnTo>
                  <a:pt x="2299715" y="259079"/>
                </a:lnTo>
                <a:lnTo>
                  <a:pt x="2311145" y="274319"/>
                </a:lnTo>
                <a:lnTo>
                  <a:pt x="2320289" y="289559"/>
                </a:lnTo>
                <a:lnTo>
                  <a:pt x="2319527" y="286511"/>
                </a:lnTo>
                <a:lnTo>
                  <a:pt x="2353055" y="286511"/>
                </a:lnTo>
                <a:lnTo>
                  <a:pt x="2346959" y="274319"/>
                </a:lnTo>
                <a:lnTo>
                  <a:pt x="2346959" y="271271"/>
                </a:lnTo>
                <a:lnTo>
                  <a:pt x="2346197" y="271271"/>
                </a:lnTo>
                <a:lnTo>
                  <a:pt x="2334767" y="252983"/>
                </a:lnTo>
                <a:lnTo>
                  <a:pt x="2320289" y="237743"/>
                </a:lnTo>
                <a:lnTo>
                  <a:pt x="2290119" y="210311"/>
                </a:lnTo>
                <a:lnTo>
                  <a:pt x="2244646" y="182879"/>
                </a:lnTo>
                <a:lnTo>
                  <a:pt x="2195578" y="155447"/>
                </a:lnTo>
                <a:lnTo>
                  <a:pt x="2161413" y="143255"/>
                </a:lnTo>
                <a:lnTo>
                  <a:pt x="2144016" y="134111"/>
                </a:lnTo>
                <a:lnTo>
                  <a:pt x="2073286" y="109727"/>
                </a:lnTo>
                <a:lnTo>
                  <a:pt x="2055522" y="106679"/>
                </a:lnTo>
                <a:lnTo>
                  <a:pt x="2020180" y="94487"/>
                </a:lnTo>
                <a:lnTo>
                  <a:pt x="2002684" y="91439"/>
                </a:lnTo>
                <a:lnTo>
                  <a:pt x="1985359" y="85343"/>
                </a:lnTo>
                <a:lnTo>
                  <a:pt x="1968245" y="82295"/>
                </a:lnTo>
                <a:lnTo>
                  <a:pt x="1823920" y="51815"/>
                </a:lnTo>
                <a:lnTo>
                  <a:pt x="1795117" y="48767"/>
                </a:lnTo>
                <a:lnTo>
                  <a:pt x="1766267" y="42671"/>
                </a:lnTo>
                <a:lnTo>
                  <a:pt x="1737374" y="39623"/>
                </a:lnTo>
                <a:lnTo>
                  <a:pt x="1708440" y="33527"/>
                </a:lnTo>
                <a:lnTo>
                  <a:pt x="1679452" y="30479"/>
                </a:lnTo>
                <a:close/>
              </a:path>
              <a:path w="2362200" h="652780">
                <a:moveTo>
                  <a:pt x="1417512" y="6095"/>
                </a:moveTo>
                <a:lnTo>
                  <a:pt x="944684" y="6095"/>
                </a:lnTo>
                <a:lnTo>
                  <a:pt x="886247" y="12191"/>
                </a:lnTo>
                <a:lnTo>
                  <a:pt x="1475860" y="12191"/>
                </a:lnTo>
                <a:lnTo>
                  <a:pt x="1417512" y="6095"/>
                </a:lnTo>
                <a:close/>
              </a:path>
              <a:path w="2362200" h="652780">
                <a:moveTo>
                  <a:pt x="1359129" y="3047"/>
                </a:moveTo>
                <a:lnTo>
                  <a:pt x="1003103" y="3047"/>
                </a:lnTo>
                <a:lnTo>
                  <a:pt x="973898" y="6095"/>
                </a:lnTo>
                <a:lnTo>
                  <a:pt x="1388323" y="6095"/>
                </a:lnTo>
                <a:lnTo>
                  <a:pt x="1359129" y="3047"/>
                </a:lnTo>
                <a:close/>
              </a:path>
              <a:path w="2362200" h="652780">
                <a:moveTo>
                  <a:pt x="1241297" y="0"/>
                </a:moveTo>
                <a:lnTo>
                  <a:pt x="1120901" y="0"/>
                </a:lnTo>
                <a:lnTo>
                  <a:pt x="1061465" y="3047"/>
                </a:lnTo>
                <a:lnTo>
                  <a:pt x="1300733" y="3047"/>
                </a:lnTo>
                <a:lnTo>
                  <a:pt x="12412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02394" y="1598809"/>
            <a:ext cx="9298305" cy="541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result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spc="5" dirty="0">
                <a:latin typeface="Consolas"/>
                <a:cs typeface="Consolas"/>
              </a:rPr>
              <a:t>&gt;Validity&lt;/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h3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"validity"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[ngClass]=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"{'invali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form'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!myForm.valid}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*ngIf=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"myForm.valid"</a:t>
            </a:r>
            <a:r>
              <a:rPr sz="1500" spc="5" dirty="0">
                <a:latin typeface="Consolas"/>
                <a:cs typeface="Consolas"/>
              </a:rPr>
              <a:t>&gt;Valid&lt;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*ngIf=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"!myForm.valid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&gt;Invalid&lt;/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spc="5" dirty="0">
                <a:latin typeface="Consolas"/>
                <a:cs typeface="Consolas"/>
              </a:rPr>
              <a:t>&gt;Results&lt;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9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"result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{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myForm.valu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|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json}}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950" spc="-20" dirty="0">
                <a:latin typeface="Arial"/>
                <a:cs typeface="Arial"/>
              </a:rPr>
              <a:t>Jus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to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s</a:t>
            </a:r>
            <a:r>
              <a:rPr sz="1950" spc="-20" dirty="0">
                <a:latin typeface="Arial"/>
                <a:cs typeface="Arial"/>
              </a:rPr>
              <a:t>ho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runtime</a:t>
            </a:r>
            <a:r>
              <a:rPr sz="1950" spc="-10" dirty="0">
                <a:latin typeface="Arial"/>
                <a:cs typeface="Arial"/>
              </a:rPr>
              <a:t> r</a:t>
            </a:r>
            <a:r>
              <a:rPr sz="1950" spc="-15" dirty="0">
                <a:latin typeface="Arial"/>
                <a:cs typeface="Arial"/>
              </a:rPr>
              <a:t>esult</a:t>
            </a:r>
            <a:r>
              <a:rPr sz="1950" spc="-10" dirty="0">
                <a:latin typeface="Arial"/>
                <a:cs typeface="Arial"/>
              </a:rPr>
              <a:t>s </a:t>
            </a:r>
            <a:r>
              <a:rPr sz="1950" spc="-20" dirty="0">
                <a:latin typeface="Arial"/>
                <a:cs typeface="Arial"/>
              </a:rPr>
              <a:t>o</a:t>
            </a:r>
            <a:r>
              <a:rPr sz="1950" spc="-10" dirty="0">
                <a:latin typeface="Arial"/>
                <a:cs typeface="Arial"/>
              </a:rPr>
              <a:t>f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the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160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alidit</a:t>
            </a:r>
            <a:r>
              <a:rPr sz="1950" spc="-10" dirty="0">
                <a:latin typeface="Arial"/>
                <a:cs typeface="Arial"/>
              </a:rPr>
              <a:t>y </a:t>
            </a:r>
            <a:r>
              <a:rPr sz="1950" spc="-20" dirty="0">
                <a:latin typeface="Arial"/>
                <a:cs typeface="Arial"/>
              </a:rPr>
              <a:t>an</a:t>
            </a:r>
            <a:r>
              <a:rPr sz="1950" spc="-15" dirty="0">
                <a:latin typeface="Arial"/>
                <a:cs typeface="Arial"/>
              </a:rPr>
              <a:t>d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60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alue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o</a:t>
            </a:r>
            <a:r>
              <a:rPr sz="1950" spc="-10" dirty="0">
                <a:latin typeface="Arial"/>
                <a:cs typeface="Arial"/>
              </a:rPr>
              <a:t>f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the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for</a:t>
            </a:r>
            <a:r>
              <a:rPr sz="1950" spc="-20" dirty="0">
                <a:latin typeface="Arial"/>
                <a:cs typeface="Arial"/>
              </a:rPr>
              <a:t>m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us</a:t>
            </a:r>
            <a:r>
              <a:rPr sz="1950" spc="-5" dirty="0">
                <a:latin typeface="Arial"/>
                <a:cs typeface="Arial"/>
              </a:rPr>
              <a:t>i</a:t>
            </a:r>
            <a:r>
              <a:rPr sz="1950" spc="-20" dirty="0">
                <a:latin typeface="Arial"/>
                <a:cs typeface="Arial"/>
              </a:rPr>
              <a:t>ng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25" dirty="0">
                <a:latin typeface="Courier New"/>
                <a:cs typeface="Courier New"/>
              </a:rPr>
              <a:t>myForm.valid</a:t>
            </a:r>
            <a:endParaRPr sz="19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284970" algn="l"/>
              </a:tabLst>
            </a:pPr>
            <a:r>
              <a:rPr sz="1950" u="sng" spc="-25" dirty="0">
                <a:latin typeface="Courier New"/>
                <a:cs typeface="Courier New"/>
              </a:rPr>
              <a:t>m</a:t>
            </a:r>
            <a:r>
              <a:rPr sz="1950" spc="-25" dirty="0">
                <a:latin typeface="Courier New"/>
                <a:cs typeface="Courier New"/>
              </a:rPr>
              <a:t>yForm.value</a:t>
            </a:r>
            <a:r>
              <a:rPr sz="1950" u="sng" spc="-15" dirty="0">
                <a:latin typeface="Courier New"/>
                <a:cs typeface="Courier New"/>
              </a:rPr>
              <a:t> </a:t>
            </a:r>
            <a:r>
              <a:rPr sz="1950" u="sng" dirty="0">
                <a:latin typeface="Times New Roman"/>
                <a:cs typeface="Times New Roman"/>
              </a:rPr>
              <a:t>	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9329" y="4151379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79">
                <a:moveTo>
                  <a:pt x="1359095" y="649223"/>
                </a:moveTo>
                <a:lnTo>
                  <a:pt x="1003206" y="649223"/>
                </a:lnTo>
                <a:lnTo>
                  <a:pt x="1032348" y="652271"/>
                </a:lnTo>
                <a:lnTo>
                  <a:pt x="1329905" y="652271"/>
                </a:lnTo>
                <a:lnTo>
                  <a:pt x="1359095" y="649223"/>
                </a:lnTo>
                <a:close/>
              </a:path>
              <a:path w="2362200" h="652779">
                <a:moveTo>
                  <a:pt x="1417514" y="646175"/>
                </a:moveTo>
                <a:lnTo>
                  <a:pt x="944872" y="646175"/>
                </a:lnTo>
                <a:lnTo>
                  <a:pt x="974046" y="649223"/>
                </a:lnTo>
                <a:lnTo>
                  <a:pt x="1388300" y="649223"/>
                </a:lnTo>
                <a:lnTo>
                  <a:pt x="1417514" y="646175"/>
                </a:lnTo>
                <a:close/>
              </a:path>
              <a:path w="2362200" h="652779">
                <a:moveTo>
                  <a:pt x="1505162" y="640079"/>
                </a:moveTo>
                <a:lnTo>
                  <a:pt x="857327" y="640079"/>
                </a:lnTo>
                <a:lnTo>
                  <a:pt x="915690" y="646175"/>
                </a:lnTo>
                <a:lnTo>
                  <a:pt x="1446732" y="646175"/>
                </a:lnTo>
                <a:lnTo>
                  <a:pt x="1505162" y="640079"/>
                </a:lnTo>
                <a:close/>
              </a:path>
              <a:path w="2362200" h="652779">
                <a:moveTo>
                  <a:pt x="1358868" y="3047"/>
                </a:moveTo>
                <a:lnTo>
                  <a:pt x="1030783" y="3047"/>
                </a:lnTo>
                <a:lnTo>
                  <a:pt x="867588" y="12191"/>
                </a:lnTo>
                <a:lnTo>
                  <a:pt x="683921" y="30479"/>
                </a:lnTo>
                <a:lnTo>
                  <a:pt x="557409" y="48767"/>
                </a:lnTo>
                <a:lnTo>
                  <a:pt x="432755" y="73151"/>
                </a:lnTo>
                <a:lnTo>
                  <a:pt x="314342" y="103631"/>
                </a:lnTo>
                <a:lnTo>
                  <a:pt x="258847" y="121919"/>
                </a:lnTo>
                <a:lnTo>
                  <a:pt x="206555" y="140207"/>
                </a:lnTo>
                <a:lnTo>
                  <a:pt x="158015" y="161543"/>
                </a:lnTo>
                <a:lnTo>
                  <a:pt x="113775" y="185927"/>
                </a:lnTo>
                <a:lnTo>
                  <a:pt x="74382" y="210311"/>
                </a:lnTo>
                <a:lnTo>
                  <a:pt x="40385" y="240791"/>
                </a:lnTo>
                <a:lnTo>
                  <a:pt x="16001" y="271271"/>
                </a:lnTo>
                <a:lnTo>
                  <a:pt x="15239" y="274319"/>
                </a:lnTo>
                <a:lnTo>
                  <a:pt x="7619" y="289559"/>
                </a:lnTo>
                <a:lnTo>
                  <a:pt x="6857" y="289559"/>
                </a:lnTo>
                <a:lnTo>
                  <a:pt x="6857" y="292607"/>
                </a:lnTo>
                <a:lnTo>
                  <a:pt x="1523" y="310895"/>
                </a:lnTo>
                <a:lnTo>
                  <a:pt x="0" y="329183"/>
                </a:lnTo>
                <a:lnTo>
                  <a:pt x="761" y="338327"/>
                </a:lnTo>
                <a:lnTo>
                  <a:pt x="2285" y="347471"/>
                </a:lnTo>
                <a:lnTo>
                  <a:pt x="6857" y="362711"/>
                </a:lnTo>
                <a:lnTo>
                  <a:pt x="6857" y="365759"/>
                </a:lnTo>
                <a:lnTo>
                  <a:pt x="7619" y="365759"/>
                </a:lnTo>
                <a:lnTo>
                  <a:pt x="15239" y="380999"/>
                </a:lnTo>
                <a:lnTo>
                  <a:pt x="16001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909" y="414527"/>
                </a:lnTo>
                <a:lnTo>
                  <a:pt x="58673" y="432815"/>
                </a:lnTo>
                <a:lnTo>
                  <a:pt x="72068" y="441959"/>
                </a:lnTo>
                <a:lnTo>
                  <a:pt x="86212" y="454151"/>
                </a:lnTo>
                <a:lnTo>
                  <a:pt x="101039" y="463295"/>
                </a:lnTo>
                <a:lnTo>
                  <a:pt x="116484" y="472439"/>
                </a:lnTo>
                <a:lnTo>
                  <a:pt x="132481" y="481583"/>
                </a:lnTo>
                <a:lnTo>
                  <a:pt x="148964" y="487679"/>
                </a:lnTo>
                <a:lnTo>
                  <a:pt x="165868" y="496823"/>
                </a:lnTo>
                <a:lnTo>
                  <a:pt x="183126" y="505967"/>
                </a:lnTo>
                <a:lnTo>
                  <a:pt x="218443" y="518159"/>
                </a:lnTo>
                <a:lnTo>
                  <a:pt x="236370" y="527303"/>
                </a:lnTo>
                <a:lnTo>
                  <a:pt x="272435" y="539495"/>
                </a:lnTo>
                <a:lnTo>
                  <a:pt x="290440" y="542543"/>
                </a:lnTo>
                <a:lnTo>
                  <a:pt x="326068" y="554735"/>
                </a:lnTo>
                <a:lnTo>
                  <a:pt x="343560" y="557783"/>
                </a:lnTo>
                <a:lnTo>
                  <a:pt x="360748" y="563879"/>
                </a:lnTo>
                <a:lnTo>
                  <a:pt x="377568" y="566927"/>
                </a:lnTo>
                <a:lnTo>
                  <a:pt x="393953" y="573023"/>
                </a:lnTo>
                <a:lnTo>
                  <a:pt x="538158" y="603503"/>
                </a:lnTo>
                <a:lnTo>
                  <a:pt x="566935" y="606551"/>
                </a:lnTo>
                <a:lnTo>
                  <a:pt x="595775" y="612647"/>
                </a:lnTo>
                <a:lnTo>
                  <a:pt x="653628" y="618743"/>
                </a:lnTo>
                <a:lnTo>
                  <a:pt x="682628" y="624839"/>
                </a:lnTo>
                <a:lnTo>
                  <a:pt x="828155" y="640079"/>
                </a:lnTo>
                <a:lnTo>
                  <a:pt x="1534363" y="640079"/>
                </a:lnTo>
                <a:lnTo>
                  <a:pt x="1680036" y="624839"/>
                </a:lnTo>
                <a:lnTo>
                  <a:pt x="1694553" y="621791"/>
                </a:lnTo>
                <a:lnTo>
                  <a:pt x="1062227" y="621791"/>
                </a:lnTo>
                <a:lnTo>
                  <a:pt x="1033551" y="618743"/>
                </a:lnTo>
                <a:lnTo>
                  <a:pt x="975967" y="618743"/>
                </a:lnTo>
                <a:lnTo>
                  <a:pt x="947083" y="615695"/>
                </a:lnTo>
                <a:lnTo>
                  <a:pt x="918155" y="615695"/>
                </a:lnTo>
                <a:lnTo>
                  <a:pt x="860209" y="609599"/>
                </a:lnTo>
                <a:lnTo>
                  <a:pt x="831217" y="609599"/>
                </a:lnTo>
                <a:lnTo>
                  <a:pt x="686531" y="594359"/>
                </a:lnTo>
                <a:lnTo>
                  <a:pt x="657733" y="588263"/>
                </a:lnTo>
                <a:lnTo>
                  <a:pt x="600370" y="582167"/>
                </a:lnTo>
                <a:lnTo>
                  <a:pt x="571830" y="576071"/>
                </a:lnTo>
                <a:lnTo>
                  <a:pt x="543400" y="573023"/>
                </a:lnTo>
                <a:lnTo>
                  <a:pt x="400811" y="542543"/>
                </a:lnTo>
                <a:lnTo>
                  <a:pt x="385061" y="539495"/>
                </a:lnTo>
                <a:lnTo>
                  <a:pt x="368883" y="533399"/>
                </a:lnTo>
                <a:lnTo>
                  <a:pt x="352343" y="530351"/>
                </a:lnTo>
                <a:lnTo>
                  <a:pt x="335505" y="524255"/>
                </a:lnTo>
                <a:lnTo>
                  <a:pt x="318432" y="521207"/>
                </a:lnTo>
                <a:lnTo>
                  <a:pt x="197735" y="478535"/>
                </a:lnTo>
                <a:lnTo>
                  <a:pt x="181090" y="469391"/>
                </a:lnTo>
                <a:lnTo>
                  <a:pt x="164787" y="463295"/>
                </a:lnTo>
                <a:lnTo>
                  <a:pt x="118567" y="435863"/>
                </a:lnTo>
                <a:lnTo>
                  <a:pt x="77723" y="408431"/>
                </a:lnTo>
                <a:lnTo>
                  <a:pt x="44195" y="368807"/>
                </a:lnTo>
                <a:lnTo>
                  <a:pt x="42671" y="368807"/>
                </a:lnTo>
                <a:lnTo>
                  <a:pt x="35051" y="353567"/>
                </a:lnTo>
                <a:lnTo>
                  <a:pt x="35813" y="353567"/>
                </a:lnTo>
                <a:lnTo>
                  <a:pt x="32003" y="338327"/>
                </a:lnTo>
                <a:lnTo>
                  <a:pt x="31241" y="332231"/>
                </a:lnTo>
                <a:lnTo>
                  <a:pt x="31241" y="320039"/>
                </a:lnTo>
                <a:lnTo>
                  <a:pt x="32003" y="313943"/>
                </a:lnTo>
                <a:lnTo>
                  <a:pt x="35661" y="301751"/>
                </a:lnTo>
                <a:lnTo>
                  <a:pt x="35051" y="301751"/>
                </a:lnTo>
                <a:lnTo>
                  <a:pt x="42671" y="286511"/>
                </a:lnTo>
                <a:lnTo>
                  <a:pt x="43891" y="286511"/>
                </a:lnTo>
                <a:lnTo>
                  <a:pt x="51815" y="274319"/>
                </a:lnTo>
                <a:lnTo>
                  <a:pt x="64007" y="259079"/>
                </a:lnTo>
                <a:lnTo>
                  <a:pt x="78485" y="246887"/>
                </a:lnTo>
                <a:lnTo>
                  <a:pt x="91247" y="234695"/>
                </a:lnTo>
                <a:lnTo>
                  <a:pt x="104778" y="225551"/>
                </a:lnTo>
                <a:lnTo>
                  <a:pt x="119011" y="216407"/>
                </a:lnTo>
                <a:lnTo>
                  <a:pt x="133876" y="207263"/>
                </a:lnTo>
                <a:lnTo>
                  <a:pt x="149305" y="201167"/>
                </a:lnTo>
                <a:lnTo>
                  <a:pt x="165229" y="192023"/>
                </a:lnTo>
                <a:lnTo>
                  <a:pt x="181579" y="182879"/>
                </a:lnTo>
                <a:lnTo>
                  <a:pt x="215282" y="170687"/>
                </a:lnTo>
                <a:lnTo>
                  <a:pt x="232497" y="161543"/>
                </a:lnTo>
                <a:lnTo>
                  <a:pt x="284771" y="143255"/>
                </a:lnTo>
                <a:lnTo>
                  <a:pt x="302175" y="140207"/>
                </a:lnTo>
                <a:lnTo>
                  <a:pt x="336541" y="128015"/>
                </a:lnTo>
                <a:lnTo>
                  <a:pt x="353365" y="124967"/>
                </a:lnTo>
                <a:lnTo>
                  <a:pt x="369858" y="118871"/>
                </a:lnTo>
                <a:lnTo>
                  <a:pt x="401573" y="112775"/>
                </a:lnTo>
                <a:lnTo>
                  <a:pt x="543598" y="82295"/>
                </a:lnTo>
                <a:lnTo>
                  <a:pt x="572100" y="79247"/>
                </a:lnTo>
                <a:lnTo>
                  <a:pt x="600698" y="73151"/>
                </a:lnTo>
                <a:lnTo>
                  <a:pt x="629380" y="70103"/>
                </a:lnTo>
                <a:lnTo>
                  <a:pt x="658138" y="64007"/>
                </a:lnTo>
                <a:lnTo>
                  <a:pt x="860696" y="42671"/>
                </a:lnTo>
                <a:lnTo>
                  <a:pt x="889691" y="42671"/>
                </a:lnTo>
                <a:lnTo>
                  <a:pt x="947626" y="36575"/>
                </a:lnTo>
                <a:lnTo>
                  <a:pt x="1005419" y="36575"/>
                </a:lnTo>
                <a:lnTo>
                  <a:pt x="1034237" y="33527"/>
                </a:lnTo>
                <a:lnTo>
                  <a:pt x="1708798" y="33527"/>
                </a:lnTo>
                <a:lnTo>
                  <a:pt x="1504791" y="12191"/>
                </a:lnTo>
                <a:lnTo>
                  <a:pt x="1475574" y="12191"/>
                </a:lnTo>
                <a:lnTo>
                  <a:pt x="1417171" y="6095"/>
                </a:lnTo>
                <a:lnTo>
                  <a:pt x="1388003" y="6095"/>
                </a:lnTo>
                <a:lnTo>
                  <a:pt x="1358868" y="3047"/>
                </a:lnTo>
                <a:close/>
              </a:path>
              <a:path w="2362200" h="652779">
                <a:moveTo>
                  <a:pt x="2321048" y="365759"/>
                </a:moveTo>
                <a:lnTo>
                  <a:pt x="2310380" y="380999"/>
                </a:lnTo>
                <a:lnTo>
                  <a:pt x="2298950" y="393191"/>
                </a:lnTo>
                <a:lnTo>
                  <a:pt x="2284472" y="408431"/>
                </a:lnTo>
                <a:lnTo>
                  <a:pt x="2270964" y="417575"/>
                </a:lnTo>
                <a:lnTo>
                  <a:pt x="2256912" y="429767"/>
                </a:lnTo>
                <a:lnTo>
                  <a:pt x="2242361" y="438911"/>
                </a:lnTo>
                <a:lnTo>
                  <a:pt x="2227354" y="448055"/>
                </a:lnTo>
                <a:lnTo>
                  <a:pt x="2211937" y="454151"/>
                </a:lnTo>
                <a:lnTo>
                  <a:pt x="2196153" y="463295"/>
                </a:lnTo>
                <a:lnTo>
                  <a:pt x="2180047" y="472439"/>
                </a:lnTo>
                <a:lnTo>
                  <a:pt x="2163661" y="478535"/>
                </a:lnTo>
                <a:lnTo>
                  <a:pt x="2044875" y="521207"/>
                </a:lnTo>
                <a:lnTo>
                  <a:pt x="2027851" y="524255"/>
                </a:lnTo>
                <a:lnTo>
                  <a:pt x="2010946" y="530351"/>
                </a:lnTo>
                <a:lnTo>
                  <a:pt x="1994204" y="533399"/>
                </a:lnTo>
                <a:lnTo>
                  <a:pt x="1977668" y="539495"/>
                </a:lnTo>
                <a:lnTo>
                  <a:pt x="1961384" y="542543"/>
                </a:lnTo>
                <a:lnTo>
                  <a:pt x="1818302" y="573023"/>
                </a:lnTo>
                <a:lnTo>
                  <a:pt x="1789748" y="576071"/>
                </a:lnTo>
                <a:lnTo>
                  <a:pt x="1761153" y="582167"/>
                </a:lnTo>
                <a:lnTo>
                  <a:pt x="1703850" y="588263"/>
                </a:lnTo>
                <a:lnTo>
                  <a:pt x="1675147" y="594359"/>
                </a:lnTo>
                <a:lnTo>
                  <a:pt x="1531205" y="609599"/>
                </a:lnTo>
                <a:lnTo>
                  <a:pt x="1502347" y="609599"/>
                </a:lnTo>
                <a:lnTo>
                  <a:pt x="1444580" y="615695"/>
                </a:lnTo>
                <a:lnTo>
                  <a:pt x="1415676" y="615695"/>
                </a:lnTo>
                <a:lnTo>
                  <a:pt x="1386760" y="618743"/>
                </a:lnTo>
                <a:lnTo>
                  <a:pt x="1328906" y="618743"/>
                </a:lnTo>
                <a:lnTo>
                  <a:pt x="1299971" y="621791"/>
                </a:lnTo>
                <a:lnTo>
                  <a:pt x="1694553" y="621791"/>
                </a:lnTo>
                <a:lnTo>
                  <a:pt x="1709069" y="618743"/>
                </a:lnTo>
                <a:lnTo>
                  <a:pt x="1766993" y="612647"/>
                </a:lnTo>
                <a:lnTo>
                  <a:pt x="1795875" y="606551"/>
                </a:lnTo>
                <a:lnTo>
                  <a:pt x="1824696" y="603503"/>
                </a:lnTo>
                <a:lnTo>
                  <a:pt x="1969004" y="573023"/>
                </a:lnTo>
                <a:lnTo>
                  <a:pt x="1984995" y="566927"/>
                </a:lnTo>
                <a:lnTo>
                  <a:pt x="2001573" y="563879"/>
                </a:lnTo>
                <a:lnTo>
                  <a:pt x="2018655" y="557783"/>
                </a:lnTo>
                <a:lnTo>
                  <a:pt x="2036157" y="554735"/>
                </a:lnTo>
                <a:lnTo>
                  <a:pt x="2163413" y="512063"/>
                </a:lnTo>
                <a:lnTo>
                  <a:pt x="2181264" y="502919"/>
                </a:lnTo>
                <a:lnTo>
                  <a:pt x="2198783" y="496823"/>
                </a:lnTo>
                <a:lnTo>
                  <a:pt x="2232484" y="478535"/>
                </a:lnTo>
                <a:lnTo>
                  <a:pt x="2278445" y="451103"/>
                </a:lnTo>
                <a:lnTo>
                  <a:pt x="2305046" y="429767"/>
                </a:lnTo>
                <a:lnTo>
                  <a:pt x="2321810" y="414527"/>
                </a:lnTo>
                <a:lnTo>
                  <a:pt x="2336288" y="399287"/>
                </a:lnTo>
                <a:lnTo>
                  <a:pt x="2346194" y="384047"/>
                </a:lnTo>
                <a:lnTo>
                  <a:pt x="2346956" y="380999"/>
                </a:lnTo>
                <a:lnTo>
                  <a:pt x="2347718" y="380999"/>
                </a:lnTo>
                <a:lnTo>
                  <a:pt x="2353814" y="368807"/>
                </a:lnTo>
                <a:lnTo>
                  <a:pt x="2319524" y="368807"/>
                </a:lnTo>
                <a:lnTo>
                  <a:pt x="2321048" y="365759"/>
                </a:lnTo>
                <a:close/>
              </a:path>
              <a:path w="2362200" h="652779">
                <a:moveTo>
                  <a:pt x="41909" y="365759"/>
                </a:moveTo>
                <a:lnTo>
                  <a:pt x="42671" y="368807"/>
                </a:lnTo>
                <a:lnTo>
                  <a:pt x="44195" y="368807"/>
                </a:lnTo>
                <a:lnTo>
                  <a:pt x="41909" y="365759"/>
                </a:lnTo>
                <a:close/>
              </a:path>
              <a:path w="2362200" h="652779">
                <a:moveTo>
                  <a:pt x="2327144" y="353567"/>
                </a:moveTo>
                <a:lnTo>
                  <a:pt x="2319524" y="368807"/>
                </a:lnTo>
                <a:lnTo>
                  <a:pt x="2353814" y="368807"/>
                </a:lnTo>
                <a:lnTo>
                  <a:pt x="2355338" y="365759"/>
                </a:lnTo>
                <a:lnTo>
                  <a:pt x="2355338" y="362711"/>
                </a:lnTo>
                <a:lnTo>
                  <a:pt x="2356100" y="362711"/>
                </a:lnTo>
                <a:lnTo>
                  <a:pt x="2357624" y="356615"/>
                </a:lnTo>
                <a:lnTo>
                  <a:pt x="2326382" y="356615"/>
                </a:lnTo>
                <a:lnTo>
                  <a:pt x="2327144" y="353567"/>
                </a:lnTo>
                <a:close/>
              </a:path>
              <a:path w="2362200" h="652779">
                <a:moveTo>
                  <a:pt x="35813" y="353567"/>
                </a:moveTo>
                <a:lnTo>
                  <a:pt x="35051" y="353567"/>
                </a:lnTo>
                <a:lnTo>
                  <a:pt x="36575" y="356615"/>
                </a:lnTo>
                <a:lnTo>
                  <a:pt x="35813" y="353567"/>
                </a:lnTo>
                <a:close/>
              </a:path>
              <a:path w="2362200" h="652779">
                <a:moveTo>
                  <a:pt x="2357929" y="298703"/>
                </a:moveTo>
                <a:lnTo>
                  <a:pt x="2326382" y="298703"/>
                </a:lnTo>
                <a:lnTo>
                  <a:pt x="2330954" y="316991"/>
                </a:lnTo>
                <a:lnTo>
                  <a:pt x="2331716" y="323087"/>
                </a:lnTo>
                <a:lnTo>
                  <a:pt x="2331716" y="329183"/>
                </a:lnTo>
                <a:lnTo>
                  <a:pt x="2330192" y="341375"/>
                </a:lnTo>
                <a:lnTo>
                  <a:pt x="2326382" y="356615"/>
                </a:lnTo>
                <a:lnTo>
                  <a:pt x="2357624" y="356615"/>
                </a:lnTo>
                <a:lnTo>
                  <a:pt x="2360672" y="344423"/>
                </a:lnTo>
                <a:lnTo>
                  <a:pt x="2362196" y="335279"/>
                </a:lnTo>
                <a:lnTo>
                  <a:pt x="2362196" y="316991"/>
                </a:lnTo>
                <a:lnTo>
                  <a:pt x="2360672" y="307847"/>
                </a:lnTo>
                <a:lnTo>
                  <a:pt x="2357929" y="298703"/>
                </a:lnTo>
                <a:close/>
              </a:path>
              <a:path w="2362200" h="652779">
                <a:moveTo>
                  <a:pt x="36575" y="298703"/>
                </a:moveTo>
                <a:lnTo>
                  <a:pt x="35051" y="301751"/>
                </a:lnTo>
                <a:lnTo>
                  <a:pt x="35661" y="301751"/>
                </a:lnTo>
                <a:lnTo>
                  <a:pt x="36575" y="298703"/>
                </a:lnTo>
                <a:close/>
              </a:path>
              <a:path w="2362200" h="652779">
                <a:moveTo>
                  <a:pt x="2353814" y="286511"/>
                </a:moveTo>
                <a:lnTo>
                  <a:pt x="2319524" y="286511"/>
                </a:lnTo>
                <a:lnTo>
                  <a:pt x="2327144" y="301751"/>
                </a:lnTo>
                <a:lnTo>
                  <a:pt x="2326382" y="298703"/>
                </a:lnTo>
                <a:lnTo>
                  <a:pt x="2357929" y="298703"/>
                </a:lnTo>
                <a:lnTo>
                  <a:pt x="2356100" y="292607"/>
                </a:lnTo>
                <a:lnTo>
                  <a:pt x="2355338" y="289559"/>
                </a:lnTo>
                <a:lnTo>
                  <a:pt x="2353814" y="286511"/>
                </a:lnTo>
                <a:close/>
              </a:path>
              <a:path w="2362200" h="652779">
                <a:moveTo>
                  <a:pt x="43891" y="286511"/>
                </a:moveTo>
                <a:lnTo>
                  <a:pt x="42671" y="286511"/>
                </a:lnTo>
                <a:lnTo>
                  <a:pt x="41909" y="289559"/>
                </a:lnTo>
                <a:lnTo>
                  <a:pt x="43891" y="286511"/>
                </a:lnTo>
                <a:close/>
              </a:path>
              <a:path w="2362200" h="652779">
                <a:moveTo>
                  <a:pt x="1708798" y="33527"/>
                </a:moveTo>
                <a:lnTo>
                  <a:pt x="1328724" y="33527"/>
                </a:lnTo>
                <a:lnTo>
                  <a:pt x="1357542" y="36575"/>
                </a:lnTo>
                <a:lnTo>
                  <a:pt x="1415334" y="36575"/>
                </a:lnTo>
                <a:lnTo>
                  <a:pt x="1473267" y="42671"/>
                </a:lnTo>
                <a:lnTo>
                  <a:pt x="1502262" y="42671"/>
                </a:lnTo>
                <a:lnTo>
                  <a:pt x="1704817" y="64007"/>
                </a:lnTo>
                <a:lnTo>
                  <a:pt x="1733574" y="70103"/>
                </a:lnTo>
                <a:lnTo>
                  <a:pt x="1762257" y="73151"/>
                </a:lnTo>
                <a:lnTo>
                  <a:pt x="1790855" y="79247"/>
                </a:lnTo>
                <a:lnTo>
                  <a:pt x="1819358" y="82295"/>
                </a:lnTo>
                <a:lnTo>
                  <a:pt x="1961384" y="112775"/>
                </a:lnTo>
                <a:lnTo>
                  <a:pt x="1977467" y="115823"/>
                </a:lnTo>
                <a:lnTo>
                  <a:pt x="1993886" y="121919"/>
                </a:lnTo>
                <a:lnTo>
                  <a:pt x="2010587" y="124967"/>
                </a:lnTo>
                <a:lnTo>
                  <a:pt x="2027515" y="131063"/>
                </a:lnTo>
                <a:lnTo>
                  <a:pt x="2044617" y="134111"/>
                </a:lnTo>
                <a:lnTo>
                  <a:pt x="2079126" y="146303"/>
                </a:lnTo>
                <a:lnTo>
                  <a:pt x="2096425" y="149351"/>
                </a:lnTo>
                <a:lnTo>
                  <a:pt x="2130842" y="161543"/>
                </a:lnTo>
                <a:lnTo>
                  <a:pt x="2147851" y="170687"/>
                </a:lnTo>
                <a:lnTo>
                  <a:pt x="2181201" y="182879"/>
                </a:lnTo>
                <a:lnTo>
                  <a:pt x="2197434" y="192023"/>
                </a:lnTo>
                <a:lnTo>
                  <a:pt x="2213300" y="198119"/>
                </a:lnTo>
                <a:lnTo>
                  <a:pt x="2228745" y="207263"/>
                </a:lnTo>
                <a:lnTo>
                  <a:pt x="2243715" y="216407"/>
                </a:lnTo>
                <a:lnTo>
                  <a:pt x="2258156" y="225551"/>
                </a:lnTo>
                <a:lnTo>
                  <a:pt x="2272014" y="237743"/>
                </a:lnTo>
                <a:lnTo>
                  <a:pt x="2285234" y="246887"/>
                </a:lnTo>
                <a:lnTo>
                  <a:pt x="2299712" y="262127"/>
                </a:lnTo>
                <a:lnTo>
                  <a:pt x="2311904" y="274319"/>
                </a:lnTo>
                <a:lnTo>
                  <a:pt x="2321048" y="289559"/>
                </a:lnTo>
                <a:lnTo>
                  <a:pt x="2319524" y="286511"/>
                </a:lnTo>
                <a:lnTo>
                  <a:pt x="2353814" y="286511"/>
                </a:lnTo>
                <a:lnTo>
                  <a:pt x="2347718" y="274319"/>
                </a:lnTo>
                <a:lnTo>
                  <a:pt x="2346956" y="274319"/>
                </a:lnTo>
                <a:lnTo>
                  <a:pt x="2346956" y="271271"/>
                </a:lnTo>
                <a:lnTo>
                  <a:pt x="2346194" y="271271"/>
                </a:lnTo>
                <a:lnTo>
                  <a:pt x="2321048" y="237743"/>
                </a:lnTo>
                <a:lnTo>
                  <a:pt x="2304284" y="222503"/>
                </a:lnTo>
                <a:lnTo>
                  <a:pt x="2290682" y="213359"/>
                </a:lnTo>
                <a:lnTo>
                  <a:pt x="2276393" y="201167"/>
                </a:lnTo>
                <a:lnTo>
                  <a:pt x="2230003" y="173735"/>
                </a:lnTo>
                <a:lnTo>
                  <a:pt x="2196726" y="158495"/>
                </a:lnTo>
                <a:lnTo>
                  <a:pt x="2179559" y="149351"/>
                </a:lnTo>
                <a:lnTo>
                  <a:pt x="2162118" y="143255"/>
                </a:lnTo>
                <a:lnTo>
                  <a:pt x="2144463" y="134111"/>
                </a:lnTo>
                <a:lnTo>
                  <a:pt x="2072863" y="109727"/>
                </a:lnTo>
                <a:lnTo>
                  <a:pt x="2055013" y="106679"/>
                </a:lnTo>
                <a:lnTo>
                  <a:pt x="2019785" y="94487"/>
                </a:lnTo>
                <a:lnTo>
                  <a:pt x="2002525" y="91439"/>
                </a:lnTo>
                <a:lnTo>
                  <a:pt x="1985578" y="85343"/>
                </a:lnTo>
                <a:lnTo>
                  <a:pt x="1969004" y="82295"/>
                </a:lnTo>
                <a:lnTo>
                  <a:pt x="1926332" y="73151"/>
                </a:lnTo>
                <a:lnTo>
                  <a:pt x="1881374" y="64007"/>
                </a:lnTo>
                <a:lnTo>
                  <a:pt x="1824210" y="51815"/>
                </a:lnTo>
                <a:lnTo>
                  <a:pt x="1795480" y="48767"/>
                </a:lnTo>
                <a:lnTo>
                  <a:pt x="1766662" y="42671"/>
                </a:lnTo>
                <a:lnTo>
                  <a:pt x="1737765" y="39623"/>
                </a:lnTo>
                <a:lnTo>
                  <a:pt x="1708798" y="33527"/>
                </a:lnTo>
                <a:close/>
              </a:path>
              <a:path w="2362200" h="652779">
                <a:moveTo>
                  <a:pt x="1181099" y="0"/>
                </a:moveTo>
                <a:lnTo>
                  <a:pt x="1120901" y="3047"/>
                </a:lnTo>
                <a:lnTo>
                  <a:pt x="1241297" y="3047"/>
                </a:lnTo>
                <a:lnTo>
                  <a:pt x="11810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489" y="1433322"/>
            <a:ext cx="10174224" cy="4688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6584" y="675636"/>
            <a:ext cx="275399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Results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so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ar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>
              <a:lnSpc>
                <a:spcPts val="3229"/>
              </a:lnSpc>
            </a:pPr>
            <a:r>
              <a:rPr spc="1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828" y="1668496"/>
            <a:ext cx="7315200" cy="2355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0" dirty="0">
                <a:latin typeface="Verdana"/>
                <a:cs typeface="Verdana"/>
              </a:rPr>
              <a:t>or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Fundamentals</a:t>
            </a:r>
            <a:endParaRPr sz="260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300" dirty="0">
                <a:latin typeface="Verdana"/>
                <a:cs typeface="Verdana"/>
              </a:rPr>
              <a:t>T</a:t>
            </a:r>
            <a:r>
              <a:rPr sz="2600" spc="-20" dirty="0">
                <a:latin typeface="Verdana"/>
                <a:cs typeface="Verdana"/>
              </a:rPr>
              <a:t>emplate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Dri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orms</a:t>
            </a:r>
            <a:endParaRPr sz="260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90" dirty="0">
                <a:latin typeface="Verdana"/>
                <a:cs typeface="Verdana"/>
              </a:rPr>
              <a:t>R</a:t>
            </a:r>
            <a:r>
              <a:rPr sz="2600" spc="-20" dirty="0">
                <a:latin typeface="Verdana"/>
                <a:cs typeface="Verdana"/>
              </a:rPr>
              <a:t>eacti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orm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(aka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Model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Verdana"/>
                <a:cs typeface="Verdana"/>
              </a:rPr>
              <a:t>Driven</a:t>
            </a:r>
            <a:r>
              <a:rPr sz="2600" i="1" spc="254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Form</a:t>
            </a:r>
            <a:r>
              <a:rPr sz="2600" i="1" spc="-30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)</a:t>
            </a:r>
            <a:endParaRPr sz="260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ubscribing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0" dirty="0">
                <a:latin typeface="Verdana"/>
                <a:cs typeface="Verdana"/>
              </a:rPr>
              <a:t>or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ents</a:t>
            </a:r>
            <a:endParaRPr sz="2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E03F-ACA8-664F-ACEC-C301DB75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854080"/>
          </a:xfrm>
        </p:spPr>
        <p:txBody>
          <a:bodyPr/>
          <a:lstStyle/>
          <a:p>
            <a:pPr algn="ctr"/>
            <a:r>
              <a:rPr lang="nl-NL" spc="15" dirty="0" err="1"/>
              <a:t>Exercise</a:t>
            </a:r>
            <a:r>
              <a:rPr lang="nl-NL" spc="15" dirty="0"/>
              <a:t> 1</a:t>
            </a:r>
            <a:br>
              <a:rPr lang="nl-NL" spc="15" dirty="0"/>
            </a:br>
            <a:r>
              <a:rPr lang="en-US" sz="2800" dirty="0"/>
              <a:t>see: Exercises Angular </a:t>
            </a:r>
            <a:r>
              <a:rPr lang="en-US" sz="2800" dirty="0" err="1"/>
              <a:t>Forms.docx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0AD1C-FDD3-2F4D-9B2D-D2C878D14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2105025"/>
            <a:ext cx="8509136" cy="4436000"/>
          </a:xfrm>
        </p:spPr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1236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8453" y="575723"/>
            <a:ext cx="8687545" cy="112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 algn="ctr"/>
            <a:r>
              <a:rPr lang="nl-NL" spc="15" dirty="0" err="1"/>
              <a:t>Exercise</a:t>
            </a:r>
            <a:r>
              <a:rPr lang="nl-NL" spc="15" dirty="0"/>
              <a:t> 2 </a:t>
            </a:r>
            <a:br>
              <a:rPr lang="nl-NL" spc="15" dirty="0"/>
            </a:br>
            <a:r>
              <a:rPr lang="en-US" sz="1800" dirty="0"/>
              <a:t>see: Exercises Angular </a:t>
            </a:r>
            <a:r>
              <a:rPr lang="en-US" sz="1800" dirty="0" err="1"/>
              <a:t>Forms.docx</a:t>
            </a:r>
            <a:br>
              <a:rPr lang="en-US" sz="2800" dirty="0"/>
            </a:b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91668" y="1627268"/>
            <a:ext cx="8968740" cy="2122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50500"/>
              </a:lnSpc>
              <a:buFont typeface="Arial" panose="020B0604020202020204" pitchFamily="34" charset="0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#myFor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exposes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alu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alidi</a:t>
            </a:r>
            <a:r>
              <a:rPr sz="2150" spc="-20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form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as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whole.</a:t>
            </a:r>
            <a:endParaRPr sz="215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825"/>
              </a:spcBef>
              <a:buFont typeface="Arial" panose="020B0604020202020204" pitchFamily="34" charset="0"/>
              <a:buChar char="•"/>
              <a:tabLst>
                <a:tab pos="354330" algn="l"/>
              </a:tabLst>
            </a:pPr>
            <a:r>
              <a:rPr sz="2150" spc="-5" dirty="0" err="1">
                <a:latin typeface="Courier New"/>
                <a:cs typeface="Courier New"/>
              </a:rPr>
              <a:t>ngMode</a:t>
            </a:r>
            <a:r>
              <a:rPr sz="2150" dirty="0" err="1">
                <a:latin typeface="Courier New"/>
                <a:cs typeface="Courier New"/>
              </a:rPr>
              <a:t>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adds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individual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</a:t>
            </a:r>
            <a:r>
              <a:rPr sz="2150" spc="-5" dirty="0">
                <a:latin typeface="Verdana"/>
                <a:cs typeface="Verdana"/>
              </a:rPr>
              <a:t>ontrol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#myFor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dirty="0">
                <a:latin typeface="Verdana"/>
                <a:cs typeface="Verdana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1820"/>
              </a:spcBef>
              <a:buFont typeface="Arial" panose="020B0604020202020204" pitchFamily="34" charset="0"/>
              <a:buChar char="•"/>
              <a:tabLst>
                <a:tab pos="354330" algn="l"/>
              </a:tabLst>
            </a:pPr>
            <a:r>
              <a:rPr sz="2150" spc="-145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can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now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ch</a:t>
            </a:r>
            <a:r>
              <a:rPr sz="2150" spc="-10" dirty="0">
                <a:latin typeface="Verdana"/>
                <a:cs typeface="Verdana"/>
              </a:rPr>
              <a:t>e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k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spc="20" dirty="0">
                <a:latin typeface="Verdana"/>
                <a:cs typeface="Verdana"/>
              </a:rPr>
              <a:t>t</a:t>
            </a:r>
            <a:r>
              <a:rPr sz="2150" spc="-70" dirty="0">
                <a:latin typeface="Verdana"/>
                <a:cs typeface="Verdana"/>
              </a:rPr>
              <a:t>’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alu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state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results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pane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91706" y="4916029"/>
            <a:ext cx="8193405" cy="700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heck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alue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form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JSON-object.</a:t>
            </a:r>
            <a:r>
              <a:rPr lang="nl-NL" sz="2150" dirty="0">
                <a:latin typeface="Verdana"/>
                <a:cs typeface="Verdana"/>
              </a:rPr>
              <a:t> </a:t>
            </a: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lang="nl-NL" sz="2150" dirty="0">
                <a:latin typeface="Verdana"/>
                <a:cs typeface="Verdana"/>
              </a:rPr>
              <a:t>		</a:t>
            </a:r>
            <a:r>
              <a:rPr lang="en-GB" sz="2400" dirty="0"/>
              <a:t>{{ </a:t>
            </a:r>
            <a:r>
              <a:rPr lang="en-GB" b="1" i="1" dirty="0" err="1"/>
              <a:t>myForm</a:t>
            </a:r>
            <a:r>
              <a:rPr lang="en-GB" sz="2400" dirty="0" err="1"/>
              <a:t>.</a:t>
            </a:r>
            <a:r>
              <a:rPr lang="en-GB" b="1" dirty="0" err="1"/>
              <a:t>value</a:t>
            </a:r>
            <a:r>
              <a:rPr lang="en-GB" b="1" dirty="0"/>
              <a:t> </a:t>
            </a:r>
            <a:r>
              <a:rPr lang="en-GB" sz="2400" dirty="0"/>
              <a:t>| json}}</a:t>
            </a:r>
            <a:endParaRPr sz="21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6099" y="3260902"/>
            <a:ext cx="7924165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spc="-5" dirty="0">
                <a:latin typeface="Verdana"/>
                <a:cs typeface="Verdana"/>
              </a:rPr>
              <a:t>Addressing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individual</a:t>
            </a:r>
            <a:r>
              <a:rPr sz="5950" b="1" spc="54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controls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1" y="597912"/>
            <a:ext cx="798004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Retriev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values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fro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individual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controls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9449" y="1412979"/>
            <a:ext cx="8739505" cy="5511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same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with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examp</a:t>
            </a: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#email=“ngModel</a:t>
            </a:r>
            <a:r>
              <a:rPr sz="1950" spc="-15" dirty="0">
                <a:latin typeface="Courier New"/>
                <a:cs typeface="Courier New"/>
              </a:rPr>
              <a:t>”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inpu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</a:t>
            </a:r>
            <a:endParaRPr sz="1950" dirty="0">
              <a:latin typeface="Verdana"/>
              <a:cs typeface="Verdana"/>
            </a:endParaRPr>
          </a:p>
          <a:p>
            <a:pPr marL="353695" marR="384175" indent="-340995">
              <a:lnSpc>
                <a:spcPct val="1992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No</a:t>
            </a:r>
            <a:r>
              <a:rPr sz="1950" spc="-90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alue,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alidi</a:t>
            </a:r>
            <a:r>
              <a:rPr sz="1950" spc="-2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state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(i.e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its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ValueAccessor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!)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ar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accessible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through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FF0000"/>
                </a:solidFill>
                <a:latin typeface="Verdana"/>
                <a:cs typeface="Verdana"/>
              </a:rPr>
              <a:t>loca</a:t>
            </a:r>
            <a:r>
              <a:rPr sz="1950" b="1" spc="-10" dirty="0">
                <a:solidFill>
                  <a:srgbClr val="FF0000"/>
                </a:solidFill>
                <a:latin typeface="Verdana"/>
                <a:cs typeface="Verdana"/>
              </a:rPr>
              <a:t>l</a:t>
            </a:r>
            <a:r>
              <a:rPr sz="1950" b="1" spc="1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FF0000"/>
                </a:solidFill>
                <a:latin typeface="Verdana"/>
                <a:cs typeface="Verdana"/>
              </a:rPr>
              <a:t>templat</a:t>
            </a:r>
            <a:r>
              <a:rPr sz="1950" b="1" spc="-15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950" b="1" spc="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spc="-50" dirty="0">
                <a:solidFill>
                  <a:srgbClr val="FF0000"/>
                </a:solidFill>
                <a:latin typeface="Verdana"/>
                <a:cs typeface="Verdana"/>
              </a:rPr>
              <a:t>v</a:t>
            </a:r>
            <a:r>
              <a:rPr sz="1950" b="1" spc="-10" dirty="0">
                <a:solidFill>
                  <a:srgbClr val="FF0000"/>
                </a:solidFill>
                <a:latin typeface="Verdana"/>
                <a:cs typeface="Verdana"/>
              </a:rPr>
              <a:t>ariable</a:t>
            </a:r>
            <a:r>
              <a:rPr lang="nl-NL" sz="1950" b="1" spc="-10" dirty="0">
                <a:solidFill>
                  <a:srgbClr val="FF0000"/>
                </a:solidFill>
                <a:latin typeface="Verdana"/>
                <a:cs typeface="Verdana"/>
              </a:rPr>
              <a:t>: </a:t>
            </a:r>
            <a:r>
              <a:rPr lang="en-US" sz="1950" spc="-25" dirty="0">
                <a:latin typeface="Courier New"/>
                <a:cs typeface="Courier New"/>
              </a:rPr>
              <a:t>#email</a:t>
            </a:r>
            <a:endParaRPr sz="1950" b="1" dirty="0">
              <a:solidFill>
                <a:srgbClr val="FF0000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700" spc="-5" dirty="0">
                <a:latin typeface="Consolas"/>
                <a:cs typeface="Consolas"/>
              </a:rPr>
              <a:t>&gt;Emai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address&lt;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latin typeface="Consolas"/>
                <a:cs typeface="Consolas"/>
              </a:rPr>
              <a:t>&gt;value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email.valu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‐ </a:t>
            </a:r>
            <a:r>
              <a:rPr sz="1700" spc="-5" dirty="0">
                <a:latin typeface="Consolas"/>
                <a:cs typeface="Consolas"/>
              </a:rPr>
              <a:t>vali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email.valid}}&lt;</a:t>
            </a:r>
            <a:r>
              <a:rPr sz="1700" spc="-10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051560" marR="5080" indent="-719455">
              <a:lnSpc>
                <a:spcPct val="1523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ngMode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#email</a:t>
            </a:r>
            <a:r>
              <a:rPr sz="1700" spc="-1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‐tex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t‐muted"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9278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We'l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neve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shar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you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wit</a:t>
            </a:r>
            <a:r>
              <a:rPr sz="1700" spc="5" dirty="0">
                <a:latin typeface="Consolas"/>
                <a:cs typeface="Consolas"/>
              </a:rPr>
              <a:t>h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anyon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else.</a:t>
            </a:r>
            <a:endParaRPr sz="1700" dirty="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3821" y="5137407"/>
            <a:ext cx="2363470" cy="652780"/>
          </a:xfrm>
          <a:custGeom>
            <a:avLst/>
            <a:gdLst/>
            <a:ahLst/>
            <a:cxnLst/>
            <a:rect l="l" t="t" r="r" b="b"/>
            <a:pathLst>
              <a:path w="2363470" h="652779">
                <a:moveTo>
                  <a:pt x="1331787" y="3047"/>
                </a:moveTo>
                <a:lnTo>
                  <a:pt x="1032268" y="3047"/>
                </a:lnTo>
                <a:lnTo>
                  <a:pt x="1003073" y="6095"/>
                </a:lnTo>
                <a:lnTo>
                  <a:pt x="973881" y="6095"/>
                </a:lnTo>
                <a:lnTo>
                  <a:pt x="944696" y="9143"/>
                </a:lnTo>
                <a:lnTo>
                  <a:pt x="915520" y="9143"/>
                </a:lnTo>
                <a:lnTo>
                  <a:pt x="886356" y="12191"/>
                </a:lnTo>
                <a:lnTo>
                  <a:pt x="857207" y="12191"/>
                </a:lnTo>
                <a:lnTo>
                  <a:pt x="653799" y="33527"/>
                </a:lnTo>
                <a:lnTo>
                  <a:pt x="624864" y="39623"/>
                </a:lnTo>
                <a:lnTo>
                  <a:pt x="595967" y="42671"/>
                </a:lnTo>
                <a:lnTo>
                  <a:pt x="567112" y="48767"/>
                </a:lnTo>
                <a:lnTo>
                  <a:pt x="538301" y="51815"/>
                </a:lnTo>
                <a:lnTo>
                  <a:pt x="393953" y="82295"/>
                </a:lnTo>
                <a:lnTo>
                  <a:pt x="377205" y="85343"/>
                </a:lnTo>
                <a:lnTo>
                  <a:pt x="360107" y="91439"/>
                </a:lnTo>
                <a:lnTo>
                  <a:pt x="342717" y="94487"/>
                </a:lnTo>
                <a:lnTo>
                  <a:pt x="307286" y="106679"/>
                </a:lnTo>
                <a:lnTo>
                  <a:pt x="289359" y="109727"/>
                </a:lnTo>
                <a:lnTo>
                  <a:pt x="235404" y="128015"/>
                </a:lnTo>
                <a:lnTo>
                  <a:pt x="217550" y="137159"/>
                </a:lnTo>
                <a:lnTo>
                  <a:pt x="182380" y="149351"/>
                </a:lnTo>
                <a:lnTo>
                  <a:pt x="165177" y="158495"/>
                </a:lnTo>
                <a:lnTo>
                  <a:pt x="115770" y="182879"/>
                </a:lnTo>
                <a:lnTo>
                  <a:pt x="85235" y="204215"/>
                </a:lnTo>
                <a:lnTo>
                  <a:pt x="70858" y="213359"/>
                </a:lnTo>
                <a:lnTo>
                  <a:pt x="57149" y="222503"/>
                </a:lnTo>
                <a:lnTo>
                  <a:pt x="40385" y="240791"/>
                </a:lnTo>
                <a:lnTo>
                  <a:pt x="26669" y="256031"/>
                </a:lnTo>
                <a:lnTo>
                  <a:pt x="16001" y="271271"/>
                </a:lnTo>
                <a:lnTo>
                  <a:pt x="15239" y="271271"/>
                </a:lnTo>
                <a:lnTo>
                  <a:pt x="15239" y="274319"/>
                </a:lnTo>
                <a:lnTo>
                  <a:pt x="7619" y="289559"/>
                </a:lnTo>
                <a:lnTo>
                  <a:pt x="6857" y="289559"/>
                </a:lnTo>
                <a:lnTo>
                  <a:pt x="6857" y="292607"/>
                </a:lnTo>
                <a:lnTo>
                  <a:pt x="1523" y="307847"/>
                </a:lnTo>
                <a:lnTo>
                  <a:pt x="761" y="316991"/>
                </a:lnTo>
                <a:lnTo>
                  <a:pt x="0" y="329183"/>
                </a:lnTo>
                <a:lnTo>
                  <a:pt x="761" y="338327"/>
                </a:lnTo>
                <a:lnTo>
                  <a:pt x="2285" y="347471"/>
                </a:lnTo>
                <a:lnTo>
                  <a:pt x="6857" y="362711"/>
                </a:lnTo>
                <a:lnTo>
                  <a:pt x="7619" y="365759"/>
                </a:lnTo>
                <a:lnTo>
                  <a:pt x="15239" y="380999"/>
                </a:lnTo>
                <a:lnTo>
                  <a:pt x="16001" y="380999"/>
                </a:lnTo>
                <a:lnTo>
                  <a:pt x="16001" y="384047"/>
                </a:lnTo>
                <a:lnTo>
                  <a:pt x="41909" y="417575"/>
                </a:lnTo>
                <a:lnTo>
                  <a:pt x="76361" y="445007"/>
                </a:lnTo>
                <a:lnTo>
                  <a:pt x="116065" y="469391"/>
                </a:lnTo>
                <a:lnTo>
                  <a:pt x="160489" y="493775"/>
                </a:lnTo>
                <a:lnTo>
                  <a:pt x="209100" y="515111"/>
                </a:lnTo>
                <a:lnTo>
                  <a:pt x="261366" y="536447"/>
                </a:lnTo>
                <a:lnTo>
                  <a:pt x="316754" y="551687"/>
                </a:lnTo>
                <a:lnTo>
                  <a:pt x="374731" y="569975"/>
                </a:lnTo>
                <a:lnTo>
                  <a:pt x="558869" y="606551"/>
                </a:lnTo>
                <a:lnTo>
                  <a:pt x="684808" y="624839"/>
                </a:lnTo>
                <a:lnTo>
                  <a:pt x="867831" y="643127"/>
                </a:lnTo>
                <a:lnTo>
                  <a:pt x="1031008" y="652271"/>
                </a:lnTo>
                <a:lnTo>
                  <a:pt x="1330693" y="652271"/>
                </a:lnTo>
                <a:lnTo>
                  <a:pt x="1359888" y="649223"/>
                </a:lnTo>
                <a:lnTo>
                  <a:pt x="1389080" y="649223"/>
                </a:lnTo>
                <a:lnTo>
                  <a:pt x="1418265" y="646175"/>
                </a:lnTo>
                <a:lnTo>
                  <a:pt x="1447441" y="646175"/>
                </a:lnTo>
                <a:lnTo>
                  <a:pt x="1476605" y="643127"/>
                </a:lnTo>
                <a:lnTo>
                  <a:pt x="1505754" y="643127"/>
                </a:lnTo>
                <a:lnTo>
                  <a:pt x="1709162" y="621791"/>
                </a:lnTo>
                <a:lnTo>
                  <a:pt x="1033948" y="621791"/>
                </a:lnTo>
                <a:lnTo>
                  <a:pt x="874444" y="612647"/>
                </a:lnTo>
                <a:lnTo>
                  <a:pt x="694465" y="594359"/>
                </a:lnTo>
                <a:lnTo>
                  <a:pt x="508682" y="566927"/>
                </a:lnTo>
                <a:lnTo>
                  <a:pt x="448002" y="554735"/>
                </a:lnTo>
                <a:lnTo>
                  <a:pt x="331770" y="524255"/>
                </a:lnTo>
                <a:lnTo>
                  <a:pt x="277307" y="509015"/>
                </a:lnTo>
                <a:lnTo>
                  <a:pt x="226002" y="487679"/>
                </a:lnTo>
                <a:lnTo>
                  <a:pt x="178400" y="469391"/>
                </a:lnTo>
                <a:lnTo>
                  <a:pt x="135045" y="445007"/>
                </a:lnTo>
                <a:lnTo>
                  <a:pt x="96479" y="420623"/>
                </a:lnTo>
                <a:lnTo>
                  <a:pt x="63245" y="393191"/>
                </a:lnTo>
                <a:lnTo>
                  <a:pt x="43738" y="368807"/>
                </a:lnTo>
                <a:lnTo>
                  <a:pt x="42671" y="368807"/>
                </a:lnTo>
                <a:lnTo>
                  <a:pt x="35813" y="353567"/>
                </a:lnTo>
                <a:lnTo>
                  <a:pt x="36575" y="353567"/>
                </a:lnTo>
                <a:lnTo>
                  <a:pt x="32003" y="338327"/>
                </a:lnTo>
                <a:lnTo>
                  <a:pt x="31241" y="332231"/>
                </a:lnTo>
                <a:lnTo>
                  <a:pt x="31241" y="320039"/>
                </a:lnTo>
                <a:lnTo>
                  <a:pt x="36575" y="298703"/>
                </a:lnTo>
                <a:lnTo>
                  <a:pt x="37185" y="298703"/>
                </a:lnTo>
                <a:lnTo>
                  <a:pt x="42671" y="286511"/>
                </a:lnTo>
                <a:lnTo>
                  <a:pt x="43891" y="286511"/>
                </a:lnTo>
                <a:lnTo>
                  <a:pt x="51815" y="274319"/>
                </a:lnTo>
                <a:lnTo>
                  <a:pt x="64007" y="259079"/>
                </a:lnTo>
                <a:lnTo>
                  <a:pt x="78485" y="246887"/>
                </a:lnTo>
                <a:lnTo>
                  <a:pt x="91624" y="234695"/>
                </a:lnTo>
                <a:lnTo>
                  <a:pt x="105426" y="225551"/>
                </a:lnTo>
                <a:lnTo>
                  <a:pt x="119832" y="216407"/>
                </a:lnTo>
                <a:lnTo>
                  <a:pt x="134787" y="207263"/>
                </a:lnTo>
                <a:lnTo>
                  <a:pt x="150232" y="201167"/>
                </a:lnTo>
                <a:lnTo>
                  <a:pt x="166110" y="192023"/>
                </a:lnTo>
                <a:lnTo>
                  <a:pt x="182362" y="182879"/>
                </a:lnTo>
                <a:lnTo>
                  <a:pt x="232794" y="164591"/>
                </a:lnTo>
                <a:lnTo>
                  <a:pt x="249971" y="155447"/>
                </a:lnTo>
                <a:lnTo>
                  <a:pt x="267235" y="152399"/>
                </a:lnTo>
                <a:lnTo>
                  <a:pt x="318974" y="134111"/>
                </a:lnTo>
                <a:lnTo>
                  <a:pt x="336011" y="131063"/>
                </a:lnTo>
                <a:lnTo>
                  <a:pt x="352847" y="124967"/>
                </a:lnTo>
                <a:lnTo>
                  <a:pt x="369424" y="121919"/>
                </a:lnTo>
                <a:lnTo>
                  <a:pt x="385686" y="115823"/>
                </a:lnTo>
                <a:lnTo>
                  <a:pt x="401573" y="112775"/>
                </a:lnTo>
                <a:lnTo>
                  <a:pt x="543654" y="82295"/>
                </a:lnTo>
                <a:lnTo>
                  <a:pt x="572166" y="79247"/>
                </a:lnTo>
                <a:lnTo>
                  <a:pt x="600762" y="73151"/>
                </a:lnTo>
                <a:lnTo>
                  <a:pt x="629435" y="70103"/>
                </a:lnTo>
                <a:lnTo>
                  <a:pt x="658176" y="64007"/>
                </a:lnTo>
                <a:lnTo>
                  <a:pt x="860559" y="42671"/>
                </a:lnTo>
                <a:lnTo>
                  <a:pt x="889542" y="42671"/>
                </a:lnTo>
                <a:lnTo>
                  <a:pt x="918517" y="39623"/>
                </a:lnTo>
                <a:lnTo>
                  <a:pt x="947477" y="39623"/>
                </a:lnTo>
                <a:lnTo>
                  <a:pt x="976412" y="36575"/>
                </a:lnTo>
                <a:lnTo>
                  <a:pt x="1005315" y="36575"/>
                </a:lnTo>
                <a:lnTo>
                  <a:pt x="1034177" y="33527"/>
                </a:lnTo>
                <a:lnTo>
                  <a:pt x="1121663" y="33527"/>
                </a:lnTo>
                <a:lnTo>
                  <a:pt x="1181861" y="30479"/>
                </a:lnTo>
                <a:lnTo>
                  <a:pt x="1678026" y="30479"/>
                </a:lnTo>
                <a:lnTo>
                  <a:pt x="1494907" y="12191"/>
                </a:lnTo>
                <a:lnTo>
                  <a:pt x="1331787" y="3047"/>
                </a:lnTo>
                <a:close/>
              </a:path>
              <a:path w="2363470" h="652779">
                <a:moveTo>
                  <a:pt x="2321051" y="365759"/>
                </a:moveTo>
                <a:lnTo>
                  <a:pt x="2284475" y="408431"/>
                </a:lnTo>
                <a:lnTo>
                  <a:pt x="2244227" y="435863"/>
                </a:lnTo>
                <a:lnTo>
                  <a:pt x="2197955" y="463295"/>
                </a:lnTo>
                <a:lnTo>
                  <a:pt x="2181540" y="469391"/>
                </a:lnTo>
                <a:lnTo>
                  <a:pt x="2164753" y="478535"/>
                </a:lnTo>
                <a:lnTo>
                  <a:pt x="2043082" y="521207"/>
                </a:lnTo>
                <a:lnTo>
                  <a:pt x="2025999" y="524255"/>
                </a:lnTo>
                <a:lnTo>
                  <a:pt x="2009214" y="530351"/>
                </a:lnTo>
                <a:lnTo>
                  <a:pt x="1992800" y="533399"/>
                </a:lnTo>
                <a:lnTo>
                  <a:pt x="1976833" y="539495"/>
                </a:lnTo>
                <a:lnTo>
                  <a:pt x="1961387" y="542543"/>
                </a:lnTo>
                <a:lnTo>
                  <a:pt x="1819169" y="573023"/>
                </a:lnTo>
                <a:lnTo>
                  <a:pt x="1790624" y="576071"/>
                </a:lnTo>
                <a:lnTo>
                  <a:pt x="1762014" y="582167"/>
                </a:lnTo>
                <a:lnTo>
                  <a:pt x="1733346" y="585215"/>
                </a:lnTo>
                <a:lnTo>
                  <a:pt x="1704624" y="591311"/>
                </a:lnTo>
                <a:lnTo>
                  <a:pt x="1531476" y="609599"/>
                </a:lnTo>
                <a:lnTo>
                  <a:pt x="1502533" y="609599"/>
                </a:lnTo>
                <a:lnTo>
                  <a:pt x="1444624" y="615695"/>
                </a:lnTo>
                <a:lnTo>
                  <a:pt x="1415669" y="615695"/>
                </a:lnTo>
                <a:lnTo>
                  <a:pt x="1386720" y="618743"/>
                </a:lnTo>
                <a:lnTo>
                  <a:pt x="1328866" y="618743"/>
                </a:lnTo>
                <a:lnTo>
                  <a:pt x="1299971" y="621791"/>
                </a:lnTo>
                <a:lnTo>
                  <a:pt x="1709162" y="621791"/>
                </a:lnTo>
                <a:lnTo>
                  <a:pt x="1738097" y="615695"/>
                </a:lnTo>
                <a:lnTo>
                  <a:pt x="1766994" y="612647"/>
                </a:lnTo>
                <a:lnTo>
                  <a:pt x="1795849" y="606551"/>
                </a:lnTo>
                <a:lnTo>
                  <a:pt x="1824660" y="603503"/>
                </a:lnTo>
                <a:lnTo>
                  <a:pt x="1969007" y="573023"/>
                </a:lnTo>
                <a:lnTo>
                  <a:pt x="1986165" y="566927"/>
                </a:lnTo>
                <a:lnTo>
                  <a:pt x="2003537" y="563879"/>
                </a:lnTo>
                <a:lnTo>
                  <a:pt x="2021085" y="557783"/>
                </a:lnTo>
                <a:lnTo>
                  <a:pt x="2038765" y="554735"/>
                </a:lnTo>
                <a:lnTo>
                  <a:pt x="2092186" y="536447"/>
                </a:lnTo>
                <a:lnTo>
                  <a:pt x="2109982" y="533399"/>
                </a:lnTo>
                <a:lnTo>
                  <a:pt x="2127703" y="524255"/>
                </a:lnTo>
                <a:lnTo>
                  <a:pt x="2180001" y="505967"/>
                </a:lnTo>
                <a:lnTo>
                  <a:pt x="2197007" y="496823"/>
                </a:lnTo>
                <a:lnTo>
                  <a:pt x="2246164" y="472439"/>
                </a:lnTo>
                <a:lnTo>
                  <a:pt x="2276968" y="451103"/>
                </a:lnTo>
                <a:lnTo>
                  <a:pt x="2291656" y="441959"/>
                </a:lnTo>
                <a:lnTo>
                  <a:pt x="2305811" y="429767"/>
                </a:lnTo>
                <a:lnTo>
                  <a:pt x="2321813" y="414527"/>
                </a:lnTo>
                <a:lnTo>
                  <a:pt x="2336291" y="399287"/>
                </a:lnTo>
                <a:lnTo>
                  <a:pt x="2346959" y="384047"/>
                </a:lnTo>
                <a:lnTo>
                  <a:pt x="2346959" y="380999"/>
                </a:lnTo>
                <a:lnTo>
                  <a:pt x="2347721" y="380999"/>
                </a:lnTo>
                <a:lnTo>
                  <a:pt x="2353817" y="368807"/>
                </a:lnTo>
                <a:lnTo>
                  <a:pt x="2319527" y="368807"/>
                </a:lnTo>
                <a:lnTo>
                  <a:pt x="2321051" y="365759"/>
                </a:lnTo>
                <a:close/>
              </a:path>
              <a:path w="2363470" h="652779">
                <a:moveTo>
                  <a:pt x="41909" y="365759"/>
                </a:moveTo>
                <a:lnTo>
                  <a:pt x="42671" y="368807"/>
                </a:lnTo>
                <a:lnTo>
                  <a:pt x="43738" y="368807"/>
                </a:lnTo>
                <a:lnTo>
                  <a:pt x="41909" y="365759"/>
                </a:lnTo>
                <a:close/>
              </a:path>
              <a:path w="2363470" h="652779">
                <a:moveTo>
                  <a:pt x="2357932" y="298703"/>
                </a:moveTo>
                <a:lnTo>
                  <a:pt x="2326385" y="298703"/>
                </a:lnTo>
                <a:lnTo>
                  <a:pt x="2330957" y="313943"/>
                </a:lnTo>
                <a:lnTo>
                  <a:pt x="2331719" y="320039"/>
                </a:lnTo>
                <a:lnTo>
                  <a:pt x="2331719" y="335279"/>
                </a:lnTo>
                <a:lnTo>
                  <a:pt x="2330195" y="341375"/>
                </a:lnTo>
                <a:lnTo>
                  <a:pt x="2326385" y="353567"/>
                </a:lnTo>
                <a:lnTo>
                  <a:pt x="2327147" y="353567"/>
                </a:lnTo>
                <a:lnTo>
                  <a:pt x="2319527" y="368807"/>
                </a:lnTo>
                <a:lnTo>
                  <a:pt x="2353817" y="368807"/>
                </a:lnTo>
                <a:lnTo>
                  <a:pt x="2355341" y="365759"/>
                </a:lnTo>
                <a:lnTo>
                  <a:pt x="2360675" y="344423"/>
                </a:lnTo>
                <a:lnTo>
                  <a:pt x="2362199" y="335279"/>
                </a:lnTo>
                <a:lnTo>
                  <a:pt x="2362961" y="326135"/>
                </a:lnTo>
                <a:lnTo>
                  <a:pt x="2362199" y="316991"/>
                </a:lnTo>
                <a:lnTo>
                  <a:pt x="2360675" y="307847"/>
                </a:lnTo>
                <a:lnTo>
                  <a:pt x="2357932" y="298703"/>
                </a:lnTo>
                <a:close/>
              </a:path>
              <a:path w="2363470" h="652779">
                <a:moveTo>
                  <a:pt x="37185" y="298703"/>
                </a:moveTo>
                <a:lnTo>
                  <a:pt x="36575" y="298703"/>
                </a:lnTo>
                <a:lnTo>
                  <a:pt x="35813" y="301751"/>
                </a:lnTo>
                <a:lnTo>
                  <a:pt x="37185" y="298703"/>
                </a:lnTo>
                <a:close/>
              </a:path>
              <a:path w="2363470" h="652779">
                <a:moveTo>
                  <a:pt x="2353817" y="286511"/>
                </a:moveTo>
                <a:lnTo>
                  <a:pt x="2319527" y="286511"/>
                </a:lnTo>
                <a:lnTo>
                  <a:pt x="2327147" y="301751"/>
                </a:lnTo>
                <a:lnTo>
                  <a:pt x="2326385" y="298703"/>
                </a:lnTo>
                <a:lnTo>
                  <a:pt x="2357932" y="298703"/>
                </a:lnTo>
                <a:lnTo>
                  <a:pt x="2356103" y="292607"/>
                </a:lnTo>
                <a:lnTo>
                  <a:pt x="2356103" y="289559"/>
                </a:lnTo>
                <a:lnTo>
                  <a:pt x="2355341" y="289559"/>
                </a:lnTo>
                <a:lnTo>
                  <a:pt x="2353817" y="286511"/>
                </a:lnTo>
                <a:close/>
              </a:path>
              <a:path w="2363470" h="652779">
                <a:moveTo>
                  <a:pt x="43891" y="286511"/>
                </a:moveTo>
                <a:lnTo>
                  <a:pt x="42671" y="286511"/>
                </a:lnTo>
                <a:lnTo>
                  <a:pt x="41909" y="289559"/>
                </a:lnTo>
                <a:lnTo>
                  <a:pt x="43891" y="286511"/>
                </a:lnTo>
                <a:close/>
              </a:path>
              <a:path w="2363470" h="652779">
                <a:moveTo>
                  <a:pt x="1678026" y="30479"/>
                </a:moveTo>
                <a:lnTo>
                  <a:pt x="1181861" y="30479"/>
                </a:lnTo>
                <a:lnTo>
                  <a:pt x="1241297" y="33527"/>
                </a:lnTo>
                <a:lnTo>
                  <a:pt x="1328749" y="33527"/>
                </a:lnTo>
                <a:lnTo>
                  <a:pt x="1357588" y="36575"/>
                </a:lnTo>
                <a:lnTo>
                  <a:pt x="1386477" y="36575"/>
                </a:lnTo>
                <a:lnTo>
                  <a:pt x="1415408" y="39623"/>
                </a:lnTo>
                <a:lnTo>
                  <a:pt x="1444371" y="39623"/>
                </a:lnTo>
                <a:lnTo>
                  <a:pt x="1473356" y="42671"/>
                </a:lnTo>
                <a:lnTo>
                  <a:pt x="1502353" y="42671"/>
                </a:lnTo>
                <a:lnTo>
                  <a:pt x="1704868" y="64007"/>
                </a:lnTo>
                <a:lnTo>
                  <a:pt x="1733616" y="70103"/>
                </a:lnTo>
                <a:lnTo>
                  <a:pt x="1762289" y="73151"/>
                </a:lnTo>
                <a:lnTo>
                  <a:pt x="1790878" y="79247"/>
                </a:lnTo>
                <a:lnTo>
                  <a:pt x="1819374" y="82295"/>
                </a:lnTo>
                <a:lnTo>
                  <a:pt x="1962149" y="112775"/>
                </a:lnTo>
                <a:lnTo>
                  <a:pt x="1977740" y="115823"/>
                </a:lnTo>
                <a:lnTo>
                  <a:pt x="1993806" y="121919"/>
                </a:lnTo>
                <a:lnTo>
                  <a:pt x="2010278" y="124967"/>
                </a:lnTo>
                <a:lnTo>
                  <a:pt x="2027086" y="131063"/>
                </a:lnTo>
                <a:lnTo>
                  <a:pt x="2044162" y="134111"/>
                </a:lnTo>
                <a:lnTo>
                  <a:pt x="2165353" y="176783"/>
                </a:lnTo>
                <a:lnTo>
                  <a:pt x="2182071" y="185927"/>
                </a:lnTo>
                <a:lnTo>
                  <a:pt x="2198433" y="192023"/>
                </a:lnTo>
                <a:lnTo>
                  <a:pt x="2244687" y="219455"/>
                </a:lnTo>
                <a:lnTo>
                  <a:pt x="2285237" y="246887"/>
                </a:lnTo>
                <a:lnTo>
                  <a:pt x="2299715" y="262127"/>
                </a:lnTo>
                <a:lnTo>
                  <a:pt x="2311907" y="274319"/>
                </a:lnTo>
                <a:lnTo>
                  <a:pt x="2321051" y="289559"/>
                </a:lnTo>
                <a:lnTo>
                  <a:pt x="2319527" y="286511"/>
                </a:lnTo>
                <a:lnTo>
                  <a:pt x="2353817" y="286511"/>
                </a:lnTo>
                <a:lnTo>
                  <a:pt x="2347721" y="274319"/>
                </a:lnTo>
                <a:lnTo>
                  <a:pt x="2347721" y="271271"/>
                </a:lnTo>
                <a:lnTo>
                  <a:pt x="2346959" y="271271"/>
                </a:lnTo>
                <a:lnTo>
                  <a:pt x="2321051" y="237743"/>
                </a:lnTo>
                <a:lnTo>
                  <a:pt x="2286690" y="210311"/>
                </a:lnTo>
                <a:lnTo>
                  <a:pt x="2247046" y="185927"/>
                </a:lnTo>
                <a:lnTo>
                  <a:pt x="2202656" y="161543"/>
                </a:lnTo>
                <a:lnTo>
                  <a:pt x="2154057" y="140207"/>
                </a:lnTo>
                <a:lnTo>
                  <a:pt x="2101784" y="118871"/>
                </a:lnTo>
                <a:lnTo>
                  <a:pt x="2046372" y="103631"/>
                </a:lnTo>
                <a:lnTo>
                  <a:pt x="1988359" y="85343"/>
                </a:lnTo>
                <a:lnTo>
                  <a:pt x="1804069" y="48767"/>
                </a:lnTo>
                <a:lnTo>
                  <a:pt x="1678026" y="30479"/>
                </a:lnTo>
                <a:close/>
              </a:path>
              <a:path w="2363470" h="652779">
                <a:moveTo>
                  <a:pt x="1241297" y="0"/>
                </a:moveTo>
                <a:lnTo>
                  <a:pt x="1120901" y="0"/>
                </a:lnTo>
                <a:lnTo>
                  <a:pt x="1061465" y="3047"/>
                </a:lnTo>
                <a:lnTo>
                  <a:pt x="1284359" y="3047"/>
                </a:lnTo>
                <a:lnTo>
                  <a:pt x="12412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6607" y="4469901"/>
            <a:ext cx="8269605" cy="574675"/>
          </a:xfrm>
          <a:custGeom>
            <a:avLst/>
            <a:gdLst/>
            <a:ahLst/>
            <a:cxnLst/>
            <a:rect l="l" t="t" r="r" b="b"/>
            <a:pathLst>
              <a:path w="8269605" h="574675">
                <a:moveTo>
                  <a:pt x="8173208" y="0"/>
                </a:moveTo>
                <a:lnTo>
                  <a:pt x="92406" y="810"/>
                </a:lnTo>
                <a:lnTo>
                  <a:pt x="54145" y="13453"/>
                </a:lnTo>
                <a:lnTo>
                  <a:pt x="23985" y="39257"/>
                </a:lnTo>
                <a:lnTo>
                  <a:pt x="4571" y="75431"/>
                </a:lnTo>
                <a:lnTo>
                  <a:pt x="0" y="105911"/>
                </a:lnTo>
                <a:lnTo>
                  <a:pt x="0" y="469385"/>
                </a:lnTo>
                <a:lnTo>
                  <a:pt x="14992" y="522103"/>
                </a:lnTo>
                <a:lnTo>
                  <a:pt x="48005" y="557015"/>
                </a:lnTo>
                <a:lnTo>
                  <a:pt x="95452" y="574462"/>
                </a:lnTo>
                <a:lnTo>
                  <a:pt x="106679" y="574541"/>
                </a:lnTo>
                <a:lnTo>
                  <a:pt x="8164064" y="574541"/>
                </a:lnTo>
                <a:lnTo>
                  <a:pt x="8210184" y="563907"/>
                </a:lnTo>
                <a:lnTo>
                  <a:pt x="8237660" y="544061"/>
                </a:lnTo>
                <a:lnTo>
                  <a:pt x="104593" y="544055"/>
                </a:lnTo>
                <a:lnTo>
                  <a:pt x="91153" y="542486"/>
                </a:lnTo>
                <a:lnTo>
                  <a:pt x="55535" y="523977"/>
                </a:lnTo>
                <a:lnTo>
                  <a:pt x="34289" y="489959"/>
                </a:lnTo>
                <a:lnTo>
                  <a:pt x="31241" y="475481"/>
                </a:lnTo>
                <a:lnTo>
                  <a:pt x="31241" y="97529"/>
                </a:lnTo>
                <a:lnTo>
                  <a:pt x="48767" y="57143"/>
                </a:lnTo>
                <a:lnTo>
                  <a:pt x="59435" y="47237"/>
                </a:lnTo>
                <a:lnTo>
                  <a:pt x="64769" y="42665"/>
                </a:lnTo>
                <a:lnTo>
                  <a:pt x="71301" y="39411"/>
                </a:lnTo>
                <a:lnTo>
                  <a:pt x="84089" y="33830"/>
                </a:lnTo>
                <a:lnTo>
                  <a:pt x="93535" y="31797"/>
                </a:lnTo>
                <a:lnTo>
                  <a:pt x="107441" y="30479"/>
                </a:lnTo>
                <a:lnTo>
                  <a:pt x="8237705" y="30479"/>
                </a:lnTo>
                <a:lnTo>
                  <a:pt x="8234379" y="27085"/>
                </a:lnTo>
                <a:lnTo>
                  <a:pt x="8223825" y="18714"/>
                </a:lnTo>
                <a:lnTo>
                  <a:pt x="8212284" y="11702"/>
                </a:lnTo>
                <a:lnTo>
                  <a:pt x="8199903" y="6166"/>
                </a:lnTo>
                <a:lnTo>
                  <a:pt x="8186829" y="2226"/>
                </a:lnTo>
                <a:lnTo>
                  <a:pt x="8173208" y="0"/>
                </a:lnTo>
                <a:close/>
              </a:path>
              <a:path w="8269605" h="574675">
                <a:moveTo>
                  <a:pt x="8237705" y="30479"/>
                </a:moveTo>
                <a:lnTo>
                  <a:pt x="8163302" y="30479"/>
                </a:lnTo>
                <a:lnTo>
                  <a:pt x="8171684" y="31241"/>
                </a:lnTo>
                <a:lnTo>
                  <a:pt x="8180054" y="32182"/>
                </a:lnTo>
                <a:lnTo>
                  <a:pt x="8215345" y="51498"/>
                </a:lnTo>
                <a:lnTo>
                  <a:pt x="8236064" y="85514"/>
                </a:lnTo>
                <a:lnTo>
                  <a:pt x="8238740" y="99053"/>
                </a:lnTo>
                <a:lnTo>
                  <a:pt x="8238740" y="468623"/>
                </a:lnTo>
                <a:lnTo>
                  <a:pt x="8226463" y="510060"/>
                </a:lnTo>
                <a:lnTo>
                  <a:pt x="8196206" y="536367"/>
                </a:lnTo>
                <a:lnTo>
                  <a:pt x="8162540" y="544061"/>
                </a:lnTo>
                <a:lnTo>
                  <a:pt x="8237660" y="544061"/>
                </a:lnTo>
                <a:lnTo>
                  <a:pt x="8262878" y="505262"/>
                </a:lnTo>
                <a:lnTo>
                  <a:pt x="8269220" y="478529"/>
                </a:lnTo>
                <a:lnTo>
                  <a:pt x="8269220" y="94481"/>
                </a:lnTo>
                <a:lnTo>
                  <a:pt x="8263780" y="71789"/>
                </a:lnTo>
                <a:lnTo>
                  <a:pt x="8258646" y="59167"/>
                </a:lnTo>
                <a:lnTo>
                  <a:pt x="8251936" y="47430"/>
                </a:lnTo>
                <a:lnTo>
                  <a:pt x="8243798" y="36697"/>
                </a:lnTo>
                <a:lnTo>
                  <a:pt x="8237705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3333" y="675636"/>
            <a:ext cx="30251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Require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fields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3333" y="1612623"/>
            <a:ext cx="9513570" cy="230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Ad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HTML</a:t>
            </a:r>
            <a:r>
              <a:rPr sz="1950" spc="-15" dirty="0">
                <a:latin typeface="Verdana"/>
                <a:cs typeface="Verdana"/>
              </a:rPr>
              <a:t>5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attribute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required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inpu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field.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checking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ype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0" dirty="0">
                <a:latin typeface="Verdana"/>
                <a:cs typeface="Verdana"/>
              </a:rPr>
              <a:t>et!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0" dirty="0">
                <a:latin typeface="Verdana"/>
                <a:cs typeface="Verdana"/>
              </a:rPr>
              <a:t>t</a:t>
            </a:r>
            <a:r>
              <a:rPr sz="1600" spc="-65" dirty="0">
                <a:latin typeface="Verdana"/>
                <a:cs typeface="Verdana"/>
              </a:rPr>
              <a:t>’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just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requ</a:t>
            </a:r>
            <a:r>
              <a:rPr sz="1600" spc="-15" dirty="0">
                <a:latin typeface="Verdana"/>
                <a:cs typeface="Verdana"/>
              </a:rPr>
              <a:t>i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spc="-20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d.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4859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endParaRPr sz="1700">
              <a:latin typeface="Consolas"/>
              <a:cs typeface="Consolas"/>
            </a:endParaRPr>
          </a:p>
          <a:p>
            <a:pPr marL="868044">
              <a:lnSpc>
                <a:spcPct val="100000"/>
              </a:lnSpc>
              <a:spcBef>
                <a:spcPts val="40"/>
              </a:spcBef>
            </a:pP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ngMode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#email=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required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99147" y="3451869"/>
            <a:ext cx="1293495" cy="652780"/>
          </a:xfrm>
          <a:custGeom>
            <a:avLst/>
            <a:gdLst/>
            <a:ahLst/>
            <a:cxnLst/>
            <a:rect l="l" t="t" r="r" b="b"/>
            <a:pathLst>
              <a:path w="1293495" h="652779">
                <a:moveTo>
                  <a:pt x="811529" y="0"/>
                </a:moveTo>
                <a:lnTo>
                  <a:pt x="738609" y="1246"/>
                </a:lnTo>
                <a:lnTo>
                  <a:pt x="664826" y="5174"/>
                </a:lnTo>
                <a:lnTo>
                  <a:pt x="623787" y="8758"/>
                </a:lnTo>
                <a:lnTo>
                  <a:pt x="580633" y="13518"/>
                </a:lnTo>
                <a:lnTo>
                  <a:pt x="535847" y="19525"/>
                </a:lnTo>
                <a:lnTo>
                  <a:pt x="489918" y="26849"/>
                </a:lnTo>
                <a:lnTo>
                  <a:pt x="443331" y="35562"/>
                </a:lnTo>
                <a:lnTo>
                  <a:pt x="396572" y="45735"/>
                </a:lnTo>
                <a:lnTo>
                  <a:pt x="350127" y="57439"/>
                </a:lnTo>
                <a:lnTo>
                  <a:pt x="304482" y="70745"/>
                </a:lnTo>
                <a:lnTo>
                  <a:pt x="260124" y="85724"/>
                </a:lnTo>
                <a:lnTo>
                  <a:pt x="217539" y="102447"/>
                </a:lnTo>
                <a:lnTo>
                  <a:pt x="177212" y="120986"/>
                </a:lnTo>
                <a:lnTo>
                  <a:pt x="139630" y="141411"/>
                </a:lnTo>
                <a:lnTo>
                  <a:pt x="105279" y="163793"/>
                </a:lnTo>
                <a:lnTo>
                  <a:pt x="74645" y="188204"/>
                </a:lnTo>
                <a:lnTo>
                  <a:pt x="26472" y="243396"/>
                </a:lnTo>
                <a:lnTo>
                  <a:pt x="4571" y="291845"/>
                </a:lnTo>
                <a:lnTo>
                  <a:pt x="0" y="326897"/>
                </a:lnTo>
                <a:lnTo>
                  <a:pt x="1523" y="345185"/>
                </a:lnTo>
                <a:lnTo>
                  <a:pt x="18287" y="397001"/>
                </a:lnTo>
                <a:lnTo>
                  <a:pt x="66193" y="456386"/>
                </a:lnTo>
                <a:lnTo>
                  <a:pt x="97185" y="482566"/>
                </a:lnTo>
                <a:lnTo>
                  <a:pt x="132230" y="506512"/>
                </a:lnTo>
                <a:lnTo>
                  <a:pt x="170850" y="528306"/>
                </a:lnTo>
                <a:lnTo>
                  <a:pt x="212566" y="548026"/>
                </a:lnTo>
                <a:lnTo>
                  <a:pt x="256898" y="565753"/>
                </a:lnTo>
                <a:lnTo>
                  <a:pt x="303369" y="581569"/>
                </a:lnTo>
                <a:lnTo>
                  <a:pt x="351498" y="595553"/>
                </a:lnTo>
                <a:lnTo>
                  <a:pt x="400808" y="607786"/>
                </a:lnTo>
                <a:lnTo>
                  <a:pt x="450818" y="618348"/>
                </a:lnTo>
                <a:lnTo>
                  <a:pt x="501051" y="627321"/>
                </a:lnTo>
                <a:lnTo>
                  <a:pt x="551027" y="634783"/>
                </a:lnTo>
                <a:lnTo>
                  <a:pt x="600268" y="640816"/>
                </a:lnTo>
                <a:lnTo>
                  <a:pt x="648293" y="645501"/>
                </a:lnTo>
                <a:lnTo>
                  <a:pt x="694626" y="648917"/>
                </a:lnTo>
                <a:lnTo>
                  <a:pt x="738785" y="651146"/>
                </a:lnTo>
                <a:lnTo>
                  <a:pt x="780293" y="652267"/>
                </a:lnTo>
                <a:lnTo>
                  <a:pt x="818671" y="652362"/>
                </a:lnTo>
                <a:lnTo>
                  <a:pt x="893825" y="650747"/>
                </a:lnTo>
                <a:lnTo>
                  <a:pt x="962674" y="647055"/>
                </a:lnTo>
                <a:lnTo>
                  <a:pt x="1031037" y="640843"/>
                </a:lnTo>
                <a:lnTo>
                  <a:pt x="1069813" y="635922"/>
                </a:lnTo>
                <a:lnTo>
                  <a:pt x="1110901" y="629714"/>
                </a:lnTo>
                <a:lnTo>
                  <a:pt x="1153739" y="622161"/>
                </a:lnTo>
                <a:lnTo>
                  <a:pt x="1157619" y="621372"/>
                </a:lnTo>
                <a:lnTo>
                  <a:pt x="780368" y="621372"/>
                </a:lnTo>
                <a:lnTo>
                  <a:pt x="745668" y="620769"/>
                </a:lnTo>
                <a:lnTo>
                  <a:pt x="667508" y="616490"/>
                </a:lnTo>
                <a:lnTo>
                  <a:pt x="624977" y="612697"/>
                </a:lnTo>
                <a:lnTo>
                  <a:pt x="580764" y="607722"/>
                </a:lnTo>
                <a:lnTo>
                  <a:pt x="535332" y="601507"/>
                </a:lnTo>
                <a:lnTo>
                  <a:pt x="489145" y="593993"/>
                </a:lnTo>
                <a:lnTo>
                  <a:pt x="442668" y="585120"/>
                </a:lnTo>
                <a:lnTo>
                  <a:pt x="396365" y="574829"/>
                </a:lnTo>
                <a:lnTo>
                  <a:pt x="350700" y="563063"/>
                </a:lnTo>
                <a:lnTo>
                  <a:pt x="306135" y="549761"/>
                </a:lnTo>
                <a:lnTo>
                  <a:pt x="263137" y="534865"/>
                </a:lnTo>
                <a:lnTo>
                  <a:pt x="222168" y="518316"/>
                </a:lnTo>
                <a:lnTo>
                  <a:pt x="183692" y="500054"/>
                </a:lnTo>
                <a:lnTo>
                  <a:pt x="148174" y="480022"/>
                </a:lnTo>
                <a:lnTo>
                  <a:pt x="116078" y="458159"/>
                </a:lnTo>
                <a:lnTo>
                  <a:pt x="64006" y="408707"/>
                </a:lnTo>
                <a:lnTo>
                  <a:pt x="38861" y="367283"/>
                </a:lnTo>
                <a:lnTo>
                  <a:pt x="31241" y="325373"/>
                </a:lnTo>
                <a:lnTo>
                  <a:pt x="32003" y="310895"/>
                </a:lnTo>
                <a:lnTo>
                  <a:pt x="56554" y="254192"/>
                </a:lnTo>
                <a:lnTo>
                  <a:pt x="106088" y="202005"/>
                </a:lnTo>
                <a:lnTo>
                  <a:pt x="137654" y="178960"/>
                </a:lnTo>
                <a:lnTo>
                  <a:pt x="173062" y="157862"/>
                </a:lnTo>
                <a:lnTo>
                  <a:pt x="211791" y="138646"/>
                </a:lnTo>
                <a:lnTo>
                  <a:pt x="253323" y="121248"/>
                </a:lnTo>
                <a:lnTo>
                  <a:pt x="297140" y="105604"/>
                </a:lnTo>
                <a:lnTo>
                  <a:pt x="342723" y="91650"/>
                </a:lnTo>
                <a:lnTo>
                  <a:pt x="389553" y="79320"/>
                </a:lnTo>
                <a:lnTo>
                  <a:pt x="437111" y="68551"/>
                </a:lnTo>
                <a:lnTo>
                  <a:pt x="484878" y="59278"/>
                </a:lnTo>
                <a:lnTo>
                  <a:pt x="532335" y="51437"/>
                </a:lnTo>
                <a:lnTo>
                  <a:pt x="578964" y="44964"/>
                </a:lnTo>
                <a:lnTo>
                  <a:pt x="624247" y="39794"/>
                </a:lnTo>
                <a:lnTo>
                  <a:pt x="667663" y="35863"/>
                </a:lnTo>
                <a:lnTo>
                  <a:pt x="708694" y="33107"/>
                </a:lnTo>
                <a:lnTo>
                  <a:pt x="746822" y="31461"/>
                </a:lnTo>
                <a:lnTo>
                  <a:pt x="781527" y="30860"/>
                </a:lnTo>
                <a:lnTo>
                  <a:pt x="1155210" y="30860"/>
                </a:lnTo>
                <a:lnTo>
                  <a:pt x="1132700" y="26659"/>
                </a:lnTo>
                <a:lnTo>
                  <a:pt x="1086778" y="19349"/>
                </a:lnTo>
                <a:lnTo>
                  <a:pt x="1042015" y="13357"/>
                </a:lnTo>
                <a:lnTo>
                  <a:pt x="998900" y="8614"/>
                </a:lnTo>
                <a:lnTo>
                  <a:pt x="957921" y="5052"/>
                </a:lnTo>
                <a:lnTo>
                  <a:pt x="919565" y="2601"/>
                </a:lnTo>
                <a:lnTo>
                  <a:pt x="884321" y="1194"/>
                </a:lnTo>
                <a:lnTo>
                  <a:pt x="811529" y="0"/>
                </a:lnTo>
                <a:close/>
              </a:path>
              <a:path w="1293495" h="652779">
                <a:moveTo>
                  <a:pt x="1293236" y="556910"/>
                </a:moveTo>
                <a:lnTo>
                  <a:pt x="1236869" y="572450"/>
                </a:lnTo>
                <a:lnTo>
                  <a:pt x="1192757" y="582731"/>
                </a:lnTo>
                <a:lnTo>
                  <a:pt x="1148884" y="591638"/>
                </a:lnTo>
                <a:lnTo>
                  <a:pt x="1105772" y="599218"/>
                </a:lnTo>
                <a:lnTo>
                  <a:pt x="1063944" y="605520"/>
                </a:lnTo>
                <a:lnTo>
                  <a:pt x="1023920" y="610590"/>
                </a:lnTo>
                <a:lnTo>
                  <a:pt x="951372" y="617226"/>
                </a:lnTo>
                <a:lnTo>
                  <a:pt x="892301" y="619505"/>
                </a:lnTo>
                <a:lnTo>
                  <a:pt x="852677" y="621029"/>
                </a:lnTo>
                <a:lnTo>
                  <a:pt x="811529" y="621029"/>
                </a:lnTo>
                <a:lnTo>
                  <a:pt x="780368" y="621372"/>
                </a:lnTo>
                <a:lnTo>
                  <a:pt x="1157619" y="621372"/>
                </a:lnTo>
                <a:lnTo>
                  <a:pt x="1197765" y="613206"/>
                </a:lnTo>
                <a:lnTo>
                  <a:pt x="1242417" y="602790"/>
                </a:lnTo>
                <a:lnTo>
                  <a:pt x="1287132" y="590857"/>
                </a:lnTo>
                <a:lnTo>
                  <a:pt x="1293236" y="588992"/>
                </a:lnTo>
                <a:lnTo>
                  <a:pt x="1293236" y="556910"/>
                </a:lnTo>
                <a:close/>
              </a:path>
              <a:path w="1293495" h="652779">
                <a:moveTo>
                  <a:pt x="1155210" y="30860"/>
                </a:moveTo>
                <a:lnTo>
                  <a:pt x="781527" y="30860"/>
                </a:lnTo>
                <a:lnTo>
                  <a:pt x="812291" y="31241"/>
                </a:lnTo>
                <a:lnTo>
                  <a:pt x="852677" y="31241"/>
                </a:lnTo>
                <a:lnTo>
                  <a:pt x="893063" y="32765"/>
                </a:lnTo>
                <a:lnTo>
                  <a:pt x="952342" y="35295"/>
                </a:lnTo>
                <a:lnTo>
                  <a:pt x="1025097" y="42083"/>
                </a:lnTo>
                <a:lnTo>
                  <a:pt x="1065220" y="47203"/>
                </a:lnTo>
                <a:lnTo>
                  <a:pt x="1107141" y="53542"/>
                </a:lnTo>
                <a:lnTo>
                  <a:pt x="1150336" y="61154"/>
                </a:lnTo>
                <a:lnTo>
                  <a:pt x="1194282" y="70090"/>
                </a:lnTo>
                <a:lnTo>
                  <a:pt x="1238455" y="80402"/>
                </a:lnTo>
                <a:lnTo>
                  <a:pt x="1282331" y="92141"/>
                </a:lnTo>
                <a:lnTo>
                  <a:pt x="1293236" y="95488"/>
                </a:lnTo>
                <a:lnTo>
                  <a:pt x="1293236" y="63189"/>
                </a:lnTo>
                <a:lnTo>
                  <a:pt x="1272543" y="57180"/>
                </a:lnTo>
                <a:lnTo>
                  <a:pt x="1226071" y="45506"/>
                </a:lnTo>
                <a:lnTo>
                  <a:pt x="1179293" y="35355"/>
                </a:lnTo>
                <a:lnTo>
                  <a:pt x="1155210" y="308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988" y="746769"/>
            <a:ext cx="9713976" cy="2641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0038" y="3932682"/>
            <a:ext cx="9694926" cy="25984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149" y="442464"/>
            <a:ext cx="547560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and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10" dirty="0">
                <a:latin typeface="Verdana"/>
                <a:cs typeface="Verdana"/>
              </a:rPr>
              <a:t>hecks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5149" y="1102844"/>
            <a:ext cx="7848600" cy="1538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ngular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adds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classes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rendered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5" dirty="0">
                <a:latin typeface="Verdana"/>
                <a:cs typeface="Verdana"/>
              </a:rPr>
              <a:t>L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indicate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state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38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ng-untouched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ng-touched,</a:t>
            </a:r>
            <a:endParaRPr sz="1600">
              <a:latin typeface="Courier New"/>
              <a:cs typeface="Courier New"/>
            </a:endParaRPr>
          </a:p>
          <a:p>
            <a:pPr marL="962025" lvl="1" indent="-283845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ng-pristine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ng-dirty</a:t>
            </a:r>
            <a:endParaRPr sz="1600">
              <a:latin typeface="Courier New"/>
              <a:cs typeface="Courier New"/>
            </a:endParaRPr>
          </a:p>
          <a:p>
            <a:pPr marL="962025" lvl="1" indent="-283845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ng-invalid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ng-valid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4146" y="3388614"/>
            <a:ext cx="5045202" cy="1980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00121" y="4321302"/>
            <a:ext cx="5039105" cy="22943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06792" y="5896066"/>
            <a:ext cx="2791460" cy="793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500"/>
              </a:lnSpc>
            </a:pPr>
            <a:r>
              <a:rPr sz="2150" spc="-35" dirty="0">
                <a:latin typeface="Arial"/>
                <a:cs typeface="Arial"/>
              </a:rPr>
              <a:t>W</a:t>
            </a:r>
            <a:r>
              <a:rPr sz="2150" dirty="0">
                <a:latin typeface="Arial"/>
                <a:cs typeface="Arial"/>
              </a:rPr>
              <a:t>r</a:t>
            </a:r>
            <a:r>
              <a:rPr sz="2150" spc="-5" dirty="0">
                <a:latin typeface="Arial"/>
                <a:cs typeface="Arial"/>
              </a:rPr>
              <a:t>it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you</a:t>
            </a:r>
            <a:r>
              <a:rPr sz="2150" dirty="0">
                <a:latin typeface="Arial"/>
                <a:cs typeface="Arial"/>
              </a:rPr>
              <a:t>r</a:t>
            </a:r>
            <a:r>
              <a:rPr sz="2150" spc="-1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ow</a:t>
            </a:r>
            <a:r>
              <a:rPr sz="2150" dirty="0">
                <a:latin typeface="Arial"/>
                <a:cs typeface="Arial"/>
              </a:rPr>
              <a:t>n C</a:t>
            </a:r>
            <a:r>
              <a:rPr sz="2150" spc="-5" dirty="0">
                <a:latin typeface="Arial"/>
                <a:cs typeface="Arial"/>
              </a:rPr>
              <a:t>S</a:t>
            </a:r>
            <a:r>
              <a:rPr sz="2150" dirty="0">
                <a:latin typeface="Arial"/>
                <a:cs typeface="Arial"/>
              </a:rPr>
              <a:t>S </a:t>
            </a:r>
            <a:r>
              <a:rPr sz="2150" spc="-5" dirty="0">
                <a:latin typeface="Arial"/>
                <a:cs typeface="Arial"/>
              </a:rPr>
              <a:t>to defin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s</a:t>
            </a:r>
            <a:r>
              <a:rPr sz="2150" spc="-5" dirty="0">
                <a:latin typeface="Arial"/>
                <a:cs typeface="Arial"/>
              </a:rPr>
              <a:t>tyles!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9249-9C77-3548-AD14-88B4DCFD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7DE0-271B-684F-A393-84C0F1F2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1538883"/>
          </a:xfrm>
        </p:spPr>
        <p:txBody>
          <a:bodyPr/>
          <a:lstStyle/>
          <a:p>
            <a:pPr algn="ctr"/>
            <a:r>
              <a:rPr lang="en-US" sz="4000" b="1" dirty="0"/>
              <a:t>Exercise 3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42140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8984" y="3241852"/>
            <a:ext cx="6212840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spc="-5" dirty="0">
                <a:latin typeface="Verdana"/>
                <a:cs typeface="Verdana"/>
              </a:rPr>
              <a:t>Using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ngModelGroup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1" y="703630"/>
            <a:ext cx="479933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latin typeface="Verdana"/>
                <a:cs typeface="Verdana"/>
              </a:rPr>
              <a:t>Addin</a:t>
            </a:r>
            <a:r>
              <a:rPr sz="3000" b="1" dirty="0">
                <a:latin typeface="Verdana"/>
                <a:cs typeface="Verdana"/>
              </a:rPr>
              <a:t>g</a:t>
            </a:r>
            <a:r>
              <a:rPr sz="3000" b="1" spc="31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Verdana"/>
                <a:cs typeface="Verdana"/>
              </a:rPr>
              <a:t>ngModelGroup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28564" y="1528970"/>
            <a:ext cx="9664836" cy="6025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pc="-5" dirty="0"/>
              <a:t>C</a:t>
            </a:r>
            <a:r>
              <a:rPr dirty="0"/>
              <a:t>ombining</a:t>
            </a:r>
            <a:r>
              <a:rPr spc="215" dirty="0">
                <a:latin typeface="Times New Roman"/>
                <a:cs typeface="Times New Roman"/>
              </a:rPr>
              <a:t> </a:t>
            </a:r>
            <a:r>
              <a:rPr dirty="0"/>
              <a:t>form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dirty="0"/>
              <a:t>fields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dirty="0"/>
              <a:t>into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dirty="0"/>
              <a:t>logical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spc="-5" dirty="0"/>
              <a:t>g</a:t>
            </a:r>
            <a:r>
              <a:rPr dirty="0"/>
              <a:t>roups</a:t>
            </a: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459740">
              <a:lnSpc>
                <a:spcPct val="100000"/>
              </a:lnSpc>
              <a:tabLst>
                <a:tab pos="1136015" algn="l"/>
                <a:tab pos="43846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ngModelGroup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"customer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#customer=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"ngModelGroup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866140">
              <a:lnSpc>
                <a:spcPct val="100000"/>
              </a:lnSpc>
              <a:spcBef>
                <a:spcPts val="1155"/>
              </a:spcBef>
              <a:tabLst>
                <a:tab pos="154241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1271905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lang="nl-NL" sz="1950" spc="-15" dirty="0">
              <a:latin typeface="Consolas"/>
              <a:cs typeface="Consolas"/>
            </a:endParaRPr>
          </a:p>
          <a:p>
            <a:pPr marL="1271905">
              <a:spcBef>
                <a:spcPts val="1155"/>
              </a:spcBef>
            </a:pPr>
            <a:r>
              <a:rPr lang="en-US" sz="1400" dirty="0"/>
              <a:t>&lt;pre&gt;value {{ </a:t>
            </a:r>
            <a:r>
              <a:rPr lang="en-US" sz="1400" b="1" dirty="0" err="1">
                <a:solidFill>
                  <a:srgbClr val="00B050"/>
                </a:solidFill>
              </a:rPr>
              <a:t>customer.value</a:t>
            </a:r>
            <a:r>
              <a:rPr lang="en-US" sz="1400" b="1" dirty="0">
                <a:solidFill>
                  <a:srgbClr val="00B050"/>
                </a:solidFill>
              </a:rPr>
              <a:t> | </a:t>
            </a:r>
            <a:r>
              <a:rPr lang="en-US" sz="1400" b="1" dirty="0" err="1">
                <a:solidFill>
                  <a:srgbClr val="00B050"/>
                </a:solidFill>
              </a:rPr>
              <a:t>json</a:t>
            </a:r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dirty="0"/>
              <a:t>}} &lt;</a:t>
            </a:r>
            <a:r>
              <a:rPr lang="en-US" sz="1400" dirty="0" err="1"/>
              <a:t>br</a:t>
            </a:r>
            <a:r>
              <a:rPr lang="en-US" sz="1400" dirty="0"/>
              <a:t> /&gt; valid: {{ </a:t>
            </a:r>
            <a:r>
              <a:rPr lang="en-US" sz="1400" b="1" dirty="0" err="1">
                <a:solidFill>
                  <a:srgbClr val="00B050"/>
                </a:solidFill>
              </a:rPr>
              <a:t>customer.valid</a:t>
            </a:r>
            <a:r>
              <a:rPr lang="en-US" sz="1400" dirty="0"/>
              <a:t>}}&lt;/pre&gt;</a:t>
            </a:r>
          </a:p>
          <a:p>
            <a:pPr marL="1271905">
              <a:lnSpc>
                <a:spcPct val="100000"/>
              </a:lnSpc>
              <a:spcBef>
                <a:spcPts val="1155"/>
              </a:spcBef>
            </a:pPr>
            <a:endParaRPr sz="1400" dirty="0">
              <a:latin typeface="Consolas"/>
              <a:cs typeface="Consolas"/>
            </a:endParaRPr>
          </a:p>
          <a:p>
            <a:pPr marL="86614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45974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226695">
              <a:lnSpc>
                <a:spcPct val="100000"/>
              </a:lnSpc>
              <a:spcBef>
                <a:spcPts val="1230"/>
              </a:spcBef>
            </a:pPr>
            <a:r>
              <a:rPr sz="2600" spc="-25" dirty="0">
                <a:latin typeface="Arial"/>
                <a:cs typeface="Arial"/>
              </a:rPr>
              <a:t>Us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loca</a:t>
            </a:r>
            <a:r>
              <a:rPr sz="2600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templat</a:t>
            </a:r>
            <a:r>
              <a:rPr sz="26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6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variabl</a:t>
            </a:r>
            <a:r>
              <a:rPr sz="26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6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(</a:t>
            </a:r>
            <a:r>
              <a:rPr sz="2600" spc="-15" dirty="0">
                <a:latin typeface="Arial"/>
                <a:cs typeface="Arial"/>
              </a:rPr>
              <a:t>i.e.</a:t>
            </a:r>
            <a:endParaRPr sz="2600" dirty="0">
              <a:latin typeface="Arial"/>
              <a:cs typeface="Arial"/>
            </a:endParaRPr>
          </a:p>
          <a:p>
            <a:pPr marL="226695" marR="5080">
              <a:lnSpc>
                <a:spcPct val="149400"/>
              </a:lnSpc>
            </a:pPr>
            <a:r>
              <a:rPr sz="2600" spc="-25" dirty="0">
                <a:latin typeface="Courier New"/>
                <a:cs typeface="Courier New"/>
              </a:rPr>
              <a:t>#customer=“ngModelGroup</a:t>
            </a:r>
            <a:r>
              <a:rPr sz="2600" spc="-20" dirty="0">
                <a:latin typeface="Courier New"/>
                <a:cs typeface="Courier New"/>
              </a:rPr>
              <a:t>”</a:t>
            </a:r>
            <a:r>
              <a:rPr sz="2600" spc="-10" dirty="0">
                <a:latin typeface="Arial"/>
                <a:cs typeface="Arial"/>
              </a:rPr>
              <a:t>)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onl</a:t>
            </a:r>
            <a:r>
              <a:rPr sz="2600" spc="-15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if </a:t>
            </a:r>
            <a:r>
              <a:rPr sz="2600" spc="-15" dirty="0">
                <a:latin typeface="Arial"/>
                <a:cs typeface="Arial"/>
              </a:rPr>
              <a:t>y</a:t>
            </a:r>
            <a:r>
              <a:rPr sz="2600" spc="-20" dirty="0">
                <a:latin typeface="Arial"/>
                <a:cs typeface="Arial"/>
              </a:rPr>
              <a:t>o</a:t>
            </a:r>
            <a:r>
              <a:rPr sz="2600" spc="-15" dirty="0">
                <a:latin typeface="Arial"/>
                <a:cs typeface="Arial"/>
              </a:rPr>
              <a:t>u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wan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to </a:t>
            </a:r>
            <a:r>
              <a:rPr sz="2600" spc="-20" dirty="0">
                <a:latin typeface="Arial"/>
                <a:cs typeface="Arial"/>
              </a:rPr>
              <a:t>have acces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to </a:t>
            </a:r>
            <a:r>
              <a:rPr sz="2600" spc="-20" dirty="0">
                <a:latin typeface="Arial"/>
                <a:cs typeface="Arial"/>
              </a:rPr>
              <a:t>th</a:t>
            </a:r>
            <a:r>
              <a:rPr sz="2600" spc="-15" dirty="0">
                <a:latin typeface="Arial"/>
                <a:cs typeface="Arial"/>
              </a:rPr>
              <a:t>e state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an</a:t>
            </a:r>
            <a:r>
              <a:rPr sz="2600" spc="-15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validity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th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grou</a:t>
            </a:r>
            <a:r>
              <a:rPr sz="2600" spc="-1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w</a:t>
            </a:r>
            <a:r>
              <a:rPr lang="nl-NL" sz="2600" spc="-20" dirty="0">
                <a:latin typeface="Arial"/>
                <a:cs typeface="Arial"/>
              </a:rPr>
              <a:t>h</a:t>
            </a:r>
            <a:r>
              <a:rPr sz="2600" spc="-20" dirty="0">
                <a:latin typeface="Arial"/>
                <a:cs typeface="Arial"/>
              </a:rPr>
              <a:t>ole.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>
              <a:lnSpc>
                <a:spcPct val="100000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6099" y="1770858"/>
            <a:ext cx="42691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nitiali</a:t>
            </a:r>
            <a:r>
              <a:rPr sz="2600" spc="-45" dirty="0">
                <a:latin typeface="Verdana"/>
                <a:cs typeface="Verdana"/>
              </a:rPr>
              <a:t>z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Default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48406" y="1687077"/>
            <a:ext cx="4293108" cy="1034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6990" y="472182"/>
            <a:ext cx="768477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ngModelGrou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30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create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neste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object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1390" y="1200912"/>
            <a:ext cx="8163306" cy="58666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9249-9C77-3548-AD14-88B4DCFD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7DE0-271B-684F-A393-84C0F1F2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4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54451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4153205"/>
            <a:ext cx="7452995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080"/>
              </a:lnSpc>
            </a:pPr>
            <a:r>
              <a:rPr sz="5950" b="1" spc="-5" dirty="0">
                <a:latin typeface="Verdana"/>
                <a:cs typeface="Verdana"/>
              </a:rPr>
              <a:t>Submittin</a:t>
            </a:r>
            <a:r>
              <a:rPr sz="5950" b="1" dirty="0">
                <a:latin typeface="Verdana"/>
                <a:cs typeface="Verdana"/>
              </a:rPr>
              <a:t>g</a:t>
            </a:r>
            <a:r>
              <a:rPr sz="5950" b="1" spc="58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532888"/>
            <a:ext cx="75425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5" dirty="0">
                <a:latin typeface="Verdana"/>
                <a:cs typeface="Verdana"/>
              </a:rPr>
              <a:t>Define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(click</a:t>
            </a:r>
            <a:r>
              <a:rPr sz="2750" b="1" spc="15" dirty="0">
                <a:latin typeface="Verdana"/>
                <a:cs typeface="Verdana"/>
              </a:rPr>
              <a:t>)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handler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the</a:t>
            </a:r>
            <a:r>
              <a:rPr sz="2750" b="1" spc="25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button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1" y="1292329"/>
            <a:ext cx="8405495" cy="5547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Onl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acti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ate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h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butto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or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myFor</a:t>
            </a:r>
            <a:r>
              <a:rPr sz="1950" spc="-15" dirty="0">
                <a:latin typeface="Courier New"/>
                <a:cs typeface="Courier New"/>
              </a:rPr>
              <a:t>m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10" dirty="0">
                <a:latin typeface="Verdana"/>
                <a:cs typeface="Verdana"/>
              </a:rPr>
              <a:t>ote: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actual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need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wo</a:t>
            </a:r>
            <a:r>
              <a:rPr sz="1950" spc="-30" dirty="0">
                <a:latin typeface="Verdana"/>
                <a:cs typeface="Verdana"/>
              </a:rPr>
              <a:t>-</a:t>
            </a:r>
            <a:r>
              <a:rPr sz="1950" spc="-40" dirty="0">
                <a:latin typeface="Verdana"/>
                <a:cs typeface="Verdana"/>
              </a:rPr>
              <a:t>w</a:t>
            </a:r>
            <a:r>
              <a:rPr sz="1950" spc="-3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databindin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with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[(ngModel)]</a:t>
            </a:r>
            <a:endParaRPr sz="1950">
              <a:latin typeface="Courier New"/>
              <a:cs typeface="Courier New"/>
            </a:endParaRPr>
          </a:p>
          <a:p>
            <a:pPr marL="962025" marR="2155825" indent="-812800">
              <a:lnSpc>
                <a:spcPct val="149500"/>
              </a:lnSpc>
              <a:spcBef>
                <a:spcPts val="1310"/>
              </a:spcBef>
              <a:tabLst>
                <a:tab pos="1232535" algn="l"/>
                <a:tab pos="3127375" algn="l"/>
                <a:tab pos="461581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‐primary"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(click)=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"onSubmit(myForm)"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[disabled]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"!myForm.valid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R="6472555" algn="ctr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Submit</a:t>
            </a:r>
            <a:endParaRPr sz="1950">
              <a:latin typeface="Consolas"/>
              <a:cs typeface="Consolas"/>
            </a:endParaRPr>
          </a:p>
          <a:p>
            <a:pPr marL="71755" indent="7747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950" spc="-3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  <a:spcBef>
                <a:spcPts val="1200"/>
              </a:spcBef>
            </a:pPr>
            <a:r>
              <a:rPr sz="1700" spc="-5" dirty="0">
                <a:latin typeface="Consolas"/>
                <a:cs typeface="Consolas"/>
              </a:rPr>
              <a:t>onSubmit(form){</a:t>
            </a:r>
            <a:endParaRPr sz="1700">
              <a:latin typeface="Consolas"/>
              <a:cs typeface="Consolas"/>
            </a:endParaRPr>
          </a:p>
          <a:p>
            <a:pPr marL="432434" marR="161036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form.value);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alert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submitted!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+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JSON.stringif</a:t>
            </a:r>
            <a:r>
              <a:rPr sz="1700" dirty="0">
                <a:latin typeface="Consolas"/>
                <a:cs typeface="Consolas"/>
              </a:rPr>
              <a:t>y</a:t>
            </a:r>
            <a:r>
              <a:rPr sz="1700" spc="-5" dirty="0">
                <a:latin typeface="Consolas"/>
                <a:cs typeface="Consolas"/>
              </a:rPr>
              <a:t>(form.value))</a:t>
            </a:r>
            <a:endParaRPr sz="1700">
              <a:latin typeface="Consolas"/>
              <a:cs typeface="Consolas"/>
            </a:endParaRPr>
          </a:p>
          <a:p>
            <a:pPr marL="7175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9701" y="501138"/>
            <a:ext cx="639381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Template</a:t>
            </a:r>
            <a:r>
              <a:rPr sz="2750" b="1" spc="25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Drive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6472" y="1229868"/>
            <a:ext cx="8064246" cy="5457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53754" y="6652105"/>
            <a:ext cx="598932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u="heavy" spc="-15" dirty="0">
                <a:solidFill>
                  <a:srgbClr val="FF0000"/>
                </a:solidFill>
                <a:latin typeface="Arial"/>
                <a:cs typeface="Arial"/>
              </a:rPr>
              <a:t>https://toddmotto.com/angular-2-forms-template-driven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9249-9C77-3548-AD14-88B4DCFD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7DE0-271B-684F-A393-84C0F1F2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5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29582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07" y="4153205"/>
            <a:ext cx="8526145" cy="129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dirty="0">
                <a:latin typeface="Verdana"/>
                <a:cs typeface="Verdana"/>
              </a:rPr>
              <a:t>Model</a:t>
            </a:r>
            <a:r>
              <a:rPr sz="5950" b="1" spc="54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Drive</a:t>
            </a:r>
            <a:r>
              <a:rPr sz="5950" b="1" dirty="0">
                <a:latin typeface="Verdana"/>
                <a:cs typeface="Verdana"/>
              </a:rPr>
              <a:t>n</a:t>
            </a:r>
            <a:r>
              <a:rPr sz="5950" b="1" spc="55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350" spc="10" dirty="0">
                <a:latin typeface="Verdana"/>
                <a:cs typeface="Verdana"/>
              </a:rPr>
              <a:t>Or:</a:t>
            </a:r>
            <a:r>
              <a:rPr sz="2350" spc="245" dirty="0">
                <a:latin typeface="Times New Roman"/>
                <a:cs typeface="Times New Roman"/>
              </a:rPr>
              <a:t> </a:t>
            </a:r>
            <a:r>
              <a:rPr sz="2350" i="1" spc="5" dirty="0">
                <a:latin typeface="Verdana"/>
                <a:cs typeface="Verdana"/>
              </a:rPr>
              <a:t>Reactiv</a:t>
            </a:r>
            <a:r>
              <a:rPr sz="2350" i="1" spc="10" dirty="0">
                <a:latin typeface="Verdana"/>
                <a:cs typeface="Verdana"/>
              </a:rPr>
              <a:t>e</a:t>
            </a:r>
            <a:r>
              <a:rPr sz="2350" i="1" spc="275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Verdana"/>
                <a:cs typeface="Verdana"/>
              </a:rPr>
              <a:t>Forms</a:t>
            </a:r>
            <a:endParaRPr sz="2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7272" y="848610"/>
            <a:ext cx="721931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extended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58595" y="1668789"/>
            <a:ext cx="3107055" cy="896619"/>
          </a:xfrm>
          <a:custGeom>
            <a:avLst/>
            <a:gdLst/>
            <a:ahLst/>
            <a:cxnLst/>
            <a:rect l="l" t="t" r="r" b="b"/>
            <a:pathLst>
              <a:path w="3107054" h="896619">
                <a:moveTo>
                  <a:pt x="0" y="896111"/>
                </a:moveTo>
                <a:lnTo>
                  <a:pt x="3106673" y="896111"/>
                </a:lnTo>
                <a:lnTo>
                  <a:pt x="3106673" y="0"/>
                </a:lnTo>
                <a:lnTo>
                  <a:pt x="0" y="0"/>
                </a:lnTo>
                <a:lnTo>
                  <a:pt x="0" y="896111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5006" y="1959310"/>
            <a:ext cx="229298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AbstractControl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7812" y="4669539"/>
            <a:ext cx="3107690" cy="895350"/>
          </a:xfrm>
          <a:custGeom>
            <a:avLst/>
            <a:gdLst/>
            <a:ahLst/>
            <a:cxnLst/>
            <a:rect l="l" t="t" r="r" b="b"/>
            <a:pathLst>
              <a:path w="3107690" h="895350">
                <a:moveTo>
                  <a:pt x="0" y="895349"/>
                </a:moveTo>
                <a:lnTo>
                  <a:pt x="3107435" y="895349"/>
                </a:lnTo>
                <a:lnTo>
                  <a:pt x="3107435" y="0"/>
                </a:lnTo>
                <a:lnTo>
                  <a:pt x="0" y="0"/>
                </a:lnTo>
                <a:lnTo>
                  <a:pt x="0" y="895349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4431" y="4960068"/>
            <a:ext cx="185420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FormControl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72539" y="4633725"/>
            <a:ext cx="3107055" cy="896619"/>
          </a:xfrm>
          <a:custGeom>
            <a:avLst/>
            <a:gdLst/>
            <a:ahLst/>
            <a:cxnLst/>
            <a:rect l="l" t="t" r="r" b="b"/>
            <a:pathLst>
              <a:path w="3107054" h="896620">
                <a:moveTo>
                  <a:pt x="0" y="896111"/>
                </a:moveTo>
                <a:lnTo>
                  <a:pt x="3106673" y="896111"/>
                </a:lnTo>
                <a:lnTo>
                  <a:pt x="3106673" y="0"/>
                </a:lnTo>
                <a:lnTo>
                  <a:pt x="0" y="0"/>
                </a:lnTo>
                <a:lnTo>
                  <a:pt x="0" y="896111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71559" y="4925016"/>
            <a:ext cx="170815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FormGroup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6507" y="4658109"/>
            <a:ext cx="3107690" cy="800219"/>
          </a:xfrm>
          <a:prstGeom prst="rect">
            <a:avLst/>
          </a:prstGeom>
          <a:solidFill>
            <a:srgbClr val="F1C232"/>
          </a:solidFill>
        </p:spPr>
        <p:txBody>
          <a:bodyPr vert="horz" wrap="square" lIns="0" tIns="0" rIns="0" bIns="0" rtlCol="0">
            <a:spAutoFit/>
          </a:bodyPr>
          <a:lstStyle/>
          <a:p>
            <a:pPr marL="775335">
              <a:lnSpc>
                <a:spcPct val="100000"/>
              </a:lnSpc>
            </a:pPr>
            <a:endParaRPr lang="nl-NL" sz="2600" spc="-15" dirty="0">
              <a:latin typeface="Arial"/>
              <a:cs typeface="Arial"/>
            </a:endParaRPr>
          </a:p>
          <a:p>
            <a:pPr marL="775335">
              <a:lnSpc>
                <a:spcPct val="100000"/>
              </a:lnSpc>
            </a:pPr>
            <a:endParaRPr lang="nl-NL" sz="2600" spc="-15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83130" y="2494035"/>
            <a:ext cx="673735" cy="2139950"/>
          </a:xfrm>
          <a:custGeom>
            <a:avLst/>
            <a:gdLst/>
            <a:ahLst/>
            <a:cxnLst/>
            <a:rect l="l" t="t" r="r" b="b"/>
            <a:pathLst>
              <a:path w="673735" h="2139950">
                <a:moveTo>
                  <a:pt x="584783" y="1996495"/>
                </a:moveTo>
                <a:lnTo>
                  <a:pt x="525017" y="2013965"/>
                </a:lnTo>
                <a:lnTo>
                  <a:pt x="643127" y="2139689"/>
                </a:lnTo>
                <a:lnTo>
                  <a:pt x="666330" y="2010917"/>
                </a:lnTo>
                <a:lnTo>
                  <a:pt x="589025" y="2010917"/>
                </a:lnTo>
                <a:lnTo>
                  <a:pt x="584783" y="1996495"/>
                </a:lnTo>
                <a:close/>
              </a:path>
              <a:path w="673735" h="2139950">
                <a:moveTo>
                  <a:pt x="614419" y="1987833"/>
                </a:moveTo>
                <a:lnTo>
                  <a:pt x="584783" y="1996495"/>
                </a:lnTo>
                <a:lnTo>
                  <a:pt x="589025" y="2010917"/>
                </a:lnTo>
                <a:lnTo>
                  <a:pt x="618743" y="2002535"/>
                </a:lnTo>
                <a:lnTo>
                  <a:pt x="614419" y="1987833"/>
                </a:lnTo>
                <a:close/>
              </a:path>
              <a:path w="673735" h="2139950">
                <a:moveTo>
                  <a:pt x="673607" y="1970531"/>
                </a:moveTo>
                <a:lnTo>
                  <a:pt x="614419" y="1987833"/>
                </a:lnTo>
                <a:lnTo>
                  <a:pt x="618743" y="2002535"/>
                </a:lnTo>
                <a:lnTo>
                  <a:pt x="589025" y="2010917"/>
                </a:lnTo>
                <a:lnTo>
                  <a:pt x="666330" y="2010917"/>
                </a:lnTo>
                <a:lnTo>
                  <a:pt x="673607" y="1970531"/>
                </a:lnTo>
                <a:close/>
              </a:path>
              <a:path w="673735" h="2139950">
                <a:moveTo>
                  <a:pt x="29717" y="0"/>
                </a:moveTo>
                <a:lnTo>
                  <a:pt x="0" y="8381"/>
                </a:lnTo>
                <a:lnTo>
                  <a:pt x="584783" y="1996495"/>
                </a:lnTo>
                <a:lnTo>
                  <a:pt x="614419" y="198783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1531" y="2520705"/>
            <a:ext cx="2936240" cy="2148840"/>
          </a:xfrm>
          <a:custGeom>
            <a:avLst/>
            <a:gdLst/>
            <a:ahLst/>
            <a:cxnLst/>
            <a:rect l="l" t="t" r="r" b="b"/>
            <a:pathLst>
              <a:path w="2936240" h="2148840">
                <a:moveTo>
                  <a:pt x="79247" y="1994909"/>
                </a:moveTo>
                <a:lnTo>
                  <a:pt x="0" y="2148833"/>
                </a:lnTo>
                <a:lnTo>
                  <a:pt x="169925" y="2119877"/>
                </a:lnTo>
                <a:lnTo>
                  <a:pt x="140068" y="2078729"/>
                </a:lnTo>
                <a:lnTo>
                  <a:pt x="121157" y="2078729"/>
                </a:lnTo>
                <a:lnTo>
                  <a:pt x="102869" y="2054345"/>
                </a:lnTo>
                <a:lnTo>
                  <a:pt x="115622" y="2045038"/>
                </a:lnTo>
                <a:lnTo>
                  <a:pt x="79247" y="1994909"/>
                </a:lnTo>
                <a:close/>
              </a:path>
              <a:path w="2936240" h="2148840">
                <a:moveTo>
                  <a:pt x="115622" y="2045038"/>
                </a:moveTo>
                <a:lnTo>
                  <a:pt x="102869" y="2054345"/>
                </a:lnTo>
                <a:lnTo>
                  <a:pt x="121157" y="2078729"/>
                </a:lnTo>
                <a:lnTo>
                  <a:pt x="133522" y="2069708"/>
                </a:lnTo>
                <a:lnTo>
                  <a:pt x="115622" y="2045038"/>
                </a:lnTo>
                <a:close/>
              </a:path>
              <a:path w="2936240" h="2148840">
                <a:moveTo>
                  <a:pt x="133522" y="2069708"/>
                </a:moveTo>
                <a:lnTo>
                  <a:pt x="121157" y="2078729"/>
                </a:lnTo>
                <a:lnTo>
                  <a:pt x="140068" y="2078729"/>
                </a:lnTo>
                <a:lnTo>
                  <a:pt x="133522" y="2069708"/>
                </a:lnTo>
                <a:close/>
              </a:path>
              <a:path w="2936240" h="2148840">
                <a:moveTo>
                  <a:pt x="2917694" y="0"/>
                </a:moveTo>
                <a:lnTo>
                  <a:pt x="115622" y="2045038"/>
                </a:lnTo>
                <a:lnTo>
                  <a:pt x="133522" y="2069708"/>
                </a:lnTo>
                <a:lnTo>
                  <a:pt x="2935982" y="25145"/>
                </a:lnTo>
                <a:lnTo>
                  <a:pt x="2917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1992" y="2519943"/>
            <a:ext cx="4158615" cy="2138680"/>
          </a:xfrm>
          <a:custGeom>
            <a:avLst/>
            <a:gdLst/>
            <a:ahLst/>
            <a:cxnLst/>
            <a:rect l="l" t="t" r="r" b="b"/>
            <a:pathLst>
              <a:path w="4158615" h="2138679">
                <a:moveTo>
                  <a:pt x="4014036" y="2081525"/>
                </a:moveTo>
                <a:lnTo>
                  <a:pt x="3986021" y="2136641"/>
                </a:lnTo>
                <a:lnTo>
                  <a:pt x="4158233" y="2138165"/>
                </a:lnTo>
                <a:lnTo>
                  <a:pt x="4121966" y="2088635"/>
                </a:lnTo>
                <a:lnTo>
                  <a:pt x="4027931" y="2088635"/>
                </a:lnTo>
                <a:lnTo>
                  <a:pt x="4014036" y="2081525"/>
                </a:lnTo>
                <a:close/>
              </a:path>
              <a:path w="4158615" h="2138679">
                <a:moveTo>
                  <a:pt x="4027933" y="2054185"/>
                </a:moveTo>
                <a:lnTo>
                  <a:pt x="4014036" y="2081525"/>
                </a:lnTo>
                <a:lnTo>
                  <a:pt x="4027931" y="2088635"/>
                </a:lnTo>
                <a:lnTo>
                  <a:pt x="4041647" y="2061203"/>
                </a:lnTo>
                <a:lnTo>
                  <a:pt x="4027933" y="2054185"/>
                </a:lnTo>
                <a:close/>
              </a:path>
              <a:path w="4158615" h="2138679">
                <a:moveTo>
                  <a:pt x="4056125" y="1998719"/>
                </a:moveTo>
                <a:lnTo>
                  <a:pt x="4027933" y="2054185"/>
                </a:lnTo>
                <a:lnTo>
                  <a:pt x="4041647" y="2061203"/>
                </a:lnTo>
                <a:lnTo>
                  <a:pt x="4027931" y="2088635"/>
                </a:lnTo>
                <a:lnTo>
                  <a:pt x="4121966" y="2088635"/>
                </a:lnTo>
                <a:lnTo>
                  <a:pt x="4056125" y="1998719"/>
                </a:lnTo>
                <a:close/>
              </a:path>
              <a:path w="4158615" h="2138679">
                <a:moveTo>
                  <a:pt x="13715" y="0"/>
                </a:moveTo>
                <a:lnTo>
                  <a:pt x="0" y="27431"/>
                </a:lnTo>
                <a:lnTo>
                  <a:pt x="4014036" y="2081525"/>
                </a:lnTo>
                <a:lnTo>
                  <a:pt x="4027933" y="205418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41FB3A2C-923C-714A-B23C-ED320BF6368E}"/>
              </a:ext>
            </a:extLst>
          </p:cNvPr>
          <p:cNvSpPr txBox="1"/>
          <p:nvPr/>
        </p:nvSpPr>
        <p:spPr>
          <a:xfrm>
            <a:off x="8026277" y="4864291"/>
            <a:ext cx="1708150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</a:t>
            </a:r>
            <a:r>
              <a:rPr lang="nl-NL" sz="2600" spc="-20" dirty="0">
                <a:latin typeface="Arial"/>
                <a:cs typeface="Arial"/>
              </a:rPr>
              <a:t>Array</a:t>
            </a:r>
            <a:endParaRPr sz="2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8593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131" y="795270"/>
            <a:ext cx="458787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Control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code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62212" y="914409"/>
            <a:ext cx="3918203" cy="338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285" y="1234440"/>
            <a:ext cx="8531352" cy="3564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0036" y="2313441"/>
            <a:ext cx="3739896" cy="3520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2948" y="2647188"/>
            <a:ext cx="9107424" cy="26281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31086" y="3808485"/>
            <a:ext cx="3794759" cy="3794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87995" y="4169664"/>
            <a:ext cx="8119872" cy="25824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803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14001" y="675636"/>
            <a:ext cx="308737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Reactive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6861" y="1421100"/>
            <a:ext cx="9281795" cy="5606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B</a:t>
            </a:r>
            <a:r>
              <a:rPr sz="2600" spc="-25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s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reactive</a:t>
            </a:r>
            <a:r>
              <a:rPr sz="2600" i="1" spc="254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Verdana"/>
                <a:cs typeface="Verdana"/>
              </a:rPr>
              <a:t>programmin</a:t>
            </a:r>
            <a:r>
              <a:rPr sz="2600" i="1" spc="-20" dirty="0">
                <a:latin typeface="Verdana"/>
                <a:cs typeface="Verdana"/>
              </a:rPr>
              <a:t>g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Verdana"/>
                <a:cs typeface="Verdana"/>
              </a:rPr>
              <a:t>w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already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know</a:t>
            </a:r>
            <a:endParaRPr sz="260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9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ents,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Emitters</a:t>
            </a:r>
            <a:endParaRPr sz="21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Obser</a:t>
            </a:r>
            <a:r>
              <a:rPr sz="2150" spc="-4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ables</a:t>
            </a: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lang="nl-NL" sz="1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NL" sz="17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NL" sz="17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NL" sz="17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NL" sz="17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NL" sz="17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NL" sz="17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NL" sz="17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NL" sz="17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NL" sz="17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NL" sz="17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NL" sz="17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NL" sz="17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NL" sz="17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195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endParaRPr sz="1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132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552" y="1668496"/>
            <a:ext cx="4268470" cy="1012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15" dirty="0">
                <a:latin typeface="Verdana"/>
                <a:cs typeface="Verdana"/>
              </a:rPr>
              <a:t>alidate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66109" y="2318013"/>
            <a:ext cx="4142231" cy="1024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14001" y="675636"/>
            <a:ext cx="308737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Reactive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6861" y="1421100"/>
            <a:ext cx="9281795" cy="5593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75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15" dirty="0">
                <a:latin typeface="Verdana"/>
                <a:cs typeface="Verdana"/>
              </a:rPr>
              <a:t>ery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form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contro</a:t>
            </a:r>
            <a:r>
              <a:rPr sz="2600" spc="-10" dirty="0">
                <a:latin typeface="Verdana"/>
                <a:cs typeface="Verdana"/>
              </a:rPr>
              <a:t>l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is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b="1" i="1" spc="-20" dirty="0">
                <a:solidFill>
                  <a:srgbClr val="C00000"/>
                </a:solidFill>
                <a:latin typeface="Verdana"/>
                <a:cs typeface="Verdana"/>
              </a:rPr>
              <a:t>obser</a:t>
            </a:r>
            <a:r>
              <a:rPr sz="2600" b="1" i="1" spc="-65" dirty="0">
                <a:solidFill>
                  <a:srgbClr val="C00000"/>
                </a:solidFill>
                <a:latin typeface="Verdana"/>
                <a:cs typeface="Verdana"/>
              </a:rPr>
              <a:t>v</a:t>
            </a:r>
            <a:r>
              <a:rPr sz="2600" b="1" i="1" spc="-20" dirty="0">
                <a:solidFill>
                  <a:srgbClr val="C00000"/>
                </a:solidFill>
                <a:latin typeface="Verdana"/>
                <a:cs typeface="Verdana"/>
              </a:rPr>
              <a:t>able</a:t>
            </a:r>
            <a:r>
              <a:rPr sz="2600" spc="-20" dirty="0">
                <a:latin typeface="Verdana"/>
                <a:cs typeface="Verdana"/>
              </a:rPr>
              <a:t>!</a:t>
            </a:r>
            <a:endParaRPr sz="2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tabLst>
                <a:tab pos="1038225" algn="l"/>
                <a:tab pos="2255520" algn="l"/>
                <a:tab pos="3067685" algn="l"/>
                <a:tab pos="5233035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AbstractContro</a:t>
            </a:r>
            <a:r>
              <a:rPr sz="1950" spc="-15" dirty="0">
                <a:solidFill>
                  <a:srgbClr val="795DA3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795DA3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584200">
              <a:lnSpc>
                <a:spcPts val="2335"/>
              </a:lnSpc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...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335"/>
              </a:lnSpc>
              <a:tabLst>
                <a:tab pos="1666875" algn="l"/>
                <a:tab pos="3696335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ED6A43"/>
                </a:solidFill>
                <a:latin typeface="Consolas"/>
                <a:cs typeface="Consolas"/>
              </a:rPr>
              <a:t>_valueChange</a:t>
            </a:r>
            <a:r>
              <a:rPr sz="1950" spc="-25" dirty="0">
                <a:solidFill>
                  <a:srgbClr val="ED6A43"/>
                </a:solidFill>
                <a:latin typeface="Consolas"/>
                <a:cs typeface="Consolas"/>
              </a:rPr>
              <a:t>s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EventEmitte</a:t>
            </a:r>
            <a:r>
              <a:rPr sz="1950" spc="-30" dirty="0">
                <a:solidFill>
                  <a:srgbClr val="795DA3"/>
                </a:solidFill>
                <a:latin typeface="Consolas"/>
                <a:cs typeface="Consolas"/>
              </a:rPr>
              <a:t>r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any</a:t>
            </a:r>
            <a:r>
              <a:rPr sz="1950" spc="-25" dirty="0">
                <a:solidFill>
                  <a:srgbClr val="323232"/>
                </a:solidFill>
                <a:latin typeface="Consolas"/>
                <a:cs typeface="Consolas"/>
              </a:rPr>
              <a:t>&gt;;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575"/>
              </a:lnSpc>
            </a:pP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2150" dirty="0">
              <a:latin typeface="Consolas"/>
              <a:cs typeface="Consolas"/>
            </a:endParaRPr>
          </a:p>
          <a:p>
            <a:pPr marL="1076960" marR="3681095" indent="-493395">
              <a:lnSpc>
                <a:spcPts val="2330"/>
              </a:lnSpc>
              <a:spcBef>
                <a:spcPts val="95"/>
              </a:spcBef>
              <a:tabLst>
                <a:tab pos="1125855" algn="l"/>
                <a:tab pos="2025014" algn="l"/>
                <a:tab pos="3290570" algn="l"/>
                <a:tab pos="5455920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valueChange</a:t>
            </a:r>
            <a:r>
              <a:rPr sz="1950" spc="-25" dirty="0">
                <a:solidFill>
                  <a:srgbClr val="795DA3"/>
                </a:solidFill>
                <a:latin typeface="Consolas"/>
                <a:cs typeface="Consolas"/>
              </a:rPr>
              <a:t>s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Observabl</a:t>
            </a:r>
            <a:r>
              <a:rPr sz="1950" spc="-30" dirty="0">
                <a:solidFill>
                  <a:srgbClr val="795DA3"/>
                </a:solidFill>
                <a:latin typeface="Consolas"/>
                <a:cs typeface="Consolas"/>
              </a:rPr>
              <a:t>e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any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&gt;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95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._valueChanges;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250"/>
              </a:lnSpc>
            </a:pP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330"/>
              </a:lnSpc>
            </a:pP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...</a:t>
            </a:r>
            <a:endParaRPr sz="1950" dirty="0">
              <a:latin typeface="Consolas"/>
              <a:cs typeface="Consolas"/>
            </a:endParaRPr>
          </a:p>
          <a:p>
            <a:pPr marL="90170">
              <a:lnSpc>
                <a:spcPts val="2335"/>
              </a:lnSpc>
              <a:tabLst>
                <a:tab pos="9268460" algn="l"/>
              </a:tabLst>
            </a:pPr>
            <a:r>
              <a:rPr sz="1950" u="sng" spc="-1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r>
              <a:rPr sz="195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endParaRPr lang="nl-NL" sz="19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90170">
              <a:lnSpc>
                <a:spcPts val="2335"/>
              </a:lnSpc>
              <a:tabLst>
                <a:tab pos="9268460" algn="l"/>
              </a:tabLst>
            </a:pPr>
            <a:endParaRPr lang="en-NL" sz="19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90170">
              <a:lnSpc>
                <a:spcPts val="2335"/>
              </a:lnSpc>
              <a:tabLst>
                <a:tab pos="9268460" algn="l"/>
              </a:tabLst>
            </a:pPr>
            <a:endParaRPr lang="en-NL" sz="19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90170">
              <a:lnSpc>
                <a:spcPts val="2335"/>
              </a:lnSpc>
              <a:tabLst>
                <a:tab pos="9268460" algn="l"/>
              </a:tabLst>
            </a:pPr>
            <a:endParaRPr lang="en-NL" sz="19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90170">
              <a:lnSpc>
                <a:spcPts val="2335"/>
              </a:lnSpc>
              <a:tabLst>
                <a:tab pos="9268460" algn="l"/>
              </a:tabLst>
            </a:pPr>
            <a:endParaRPr lang="en-NL" sz="19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90170">
              <a:lnSpc>
                <a:spcPts val="2335"/>
              </a:lnSpc>
              <a:tabLst>
                <a:tab pos="9268460" algn="l"/>
              </a:tabLst>
            </a:pPr>
            <a:r>
              <a:rPr sz="195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endParaRPr sz="19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968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872232"/>
            <a:ext cx="229362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Differences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1510" y="872232"/>
            <a:ext cx="509206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key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things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20" dirty="0">
                <a:latin typeface="Verdana"/>
                <a:cs typeface="Verdana"/>
              </a:rPr>
              <a:t>remember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30" y="1672226"/>
            <a:ext cx="8400415" cy="2900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N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more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Wingdings"/>
                <a:cs typeface="Wingdings"/>
              </a:rPr>
              <a:t>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b="1" dirty="0">
                <a:solidFill>
                  <a:srgbClr val="00B050"/>
                </a:solidFill>
                <a:latin typeface="Verdana"/>
                <a:cs typeface="Verdana"/>
              </a:rPr>
              <a:t>use</a:t>
            </a:r>
            <a:r>
              <a:rPr sz="2150" b="1" spc="19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b="1" spc="-5" dirty="0">
                <a:solidFill>
                  <a:srgbClr val="00B050"/>
                </a:solidFill>
                <a:latin typeface="Courier New"/>
                <a:cs typeface="Courier New"/>
              </a:rPr>
              <a:t>[formGroup]</a:t>
            </a:r>
            <a:endParaRPr sz="2150" b="1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Font typeface="Verdana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N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more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ngMode</a:t>
            </a:r>
            <a:r>
              <a:rPr sz="2150" dirty="0">
                <a:latin typeface="Courier New"/>
                <a:cs typeface="Courier New"/>
              </a:rPr>
              <a:t>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Wingdings"/>
                <a:cs typeface="Wingdings"/>
              </a:rPr>
              <a:t>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b="1" dirty="0">
                <a:solidFill>
                  <a:srgbClr val="00B050"/>
                </a:solidFill>
                <a:latin typeface="Verdana"/>
                <a:cs typeface="Verdana"/>
              </a:rPr>
              <a:t>use</a:t>
            </a:r>
            <a:r>
              <a:rPr sz="2150" b="1" spc="19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b="1" spc="-5" dirty="0">
                <a:solidFill>
                  <a:srgbClr val="00B050"/>
                </a:solidFill>
                <a:latin typeface="Courier New"/>
                <a:cs typeface="Courier New"/>
              </a:rPr>
              <a:t>formControlName</a:t>
            </a:r>
            <a:endParaRPr sz="2150" b="1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5" dirty="0">
                <a:solidFill>
                  <a:srgbClr val="00B050"/>
                </a:solidFill>
                <a:latin typeface="Verdana"/>
                <a:cs typeface="Verdana"/>
              </a:rPr>
              <a:t>F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orm</a:t>
            </a:r>
            <a:r>
              <a:rPr sz="215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b="1" dirty="0">
                <a:solidFill>
                  <a:srgbClr val="00B050"/>
                </a:solidFill>
                <a:latin typeface="Verdana"/>
                <a:cs typeface="Verdana"/>
              </a:rPr>
              <a:t>state</a:t>
            </a:r>
            <a:r>
              <a:rPr sz="2150" spc="20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B050"/>
                </a:solidFill>
                <a:latin typeface="Verdana"/>
                <a:cs typeface="Verdana"/>
              </a:rPr>
              <a:t>li</a:t>
            </a:r>
            <a:r>
              <a:rPr sz="2150" spc="-20" dirty="0">
                <a:solidFill>
                  <a:srgbClr val="00B050"/>
                </a:solidFill>
                <a:latin typeface="Verdana"/>
                <a:cs typeface="Verdana"/>
              </a:rPr>
              <a:t>v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es</a:t>
            </a:r>
            <a:r>
              <a:rPr sz="21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B050"/>
                </a:solidFill>
                <a:latin typeface="Verdana"/>
                <a:cs typeface="Verdana"/>
              </a:rPr>
              <a:t>i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n</a:t>
            </a:r>
            <a:r>
              <a:rPr sz="215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the</a:t>
            </a:r>
            <a:r>
              <a:rPr sz="21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B050"/>
                </a:solidFill>
                <a:latin typeface="Verdana"/>
                <a:cs typeface="Verdana"/>
              </a:rPr>
              <a:t>C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omponent</a:t>
            </a:r>
            <a:r>
              <a:rPr sz="2150" dirty="0">
                <a:latin typeface="Verdana"/>
                <a:cs typeface="Verdana"/>
              </a:rPr>
              <a:t>,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Verdana"/>
                <a:cs typeface="Verdana"/>
              </a:rPr>
              <a:t>not</a:t>
            </a:r>
            <a:r>
              <a:rPr sz="2150" i="1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iew</a:t>
            </a:r>
            <a:endParaRPr sz="21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5" dirty="0">
                <a:solidFill>
                  <a:srgbClr val="00B050"/>
                </a:solidFill>
                <a:latin typeface="Verdana"/>
                <a:cs typeface="Verdana"/>
              </a:rPr>
              <a:t>P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ossible</a:t>
            </a:r>
            <a:r>
              <a:rPr sz="2150" spc="19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b="1" spc="-45" dirty="0">
                <a:solidFill>
                  <a:srgbClr val="00B050"/>
                </a:solidFill>
                <a:latin typeface="Verdana"/>
                <a:cs typeface="Verdana"/>
              </a:rPr>
              <a:t>v</a:t>
            </a:r>
            <a:r>
              <a:rPr sz="2150" b="1" dirty="0">
                <a:solidFill>
                  <a:srgbClr val="00B050"/>
                </a:solidFill>
                <a:latin typeface="Verdana"/>
                <a:cs typeface="Verdana"/>
              </a:rPr>
              <a:t>alidations</a:t>
            </a:r>
            <a:r>
              <a:rPr sz="2150" spc="20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are</a:t>
            </a:r>
            <a:r>
              <a:rPr sz="215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B050"/>
                </a:solidFill>
                <a:latin typeface="Verdana"/>
                <a:cs typeface="Verdana"/>
              </a:rPr>
              <a:t>i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n</a:t>
            </a:r>
            <a:r>
              <a:rPr sz="215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the</a:t>
            </a:r>
            <a:r>
              <a:rPr sz="21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B050"/>
                </a:solidFill>
                <a:latin typeface="Verdana"/>
                <a:cs typeface="Verdana"/>
              </a:rPr>
              <a:t>C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omponent</a:t>
            </a:r>
            <a:r>
              <a:rPr sz="2150" dirty="0">
                <a:latin typeface="Verdana"/>
                <a:cs typeface="Verdana"/>
              </a:rPr>
              <a:t>,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not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iew</a:t>
            </a:r>
            <a:endParaRPr sz="21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1776" y="5290195"/>
            <a:ext cx="5361305" cy="1023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view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Verdana"/>
                <a:cs typeface="Verdana"/>
              </a:rPr>
              <a:t>not</a:t>
            </a:r>
            <a:r>
              <a:rPr sz="2150" i="1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gene</a:t>
            </a:r>
            <a:r>
              <a:rPr sz="2150" spc="-3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ted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ou.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145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need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writ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HTM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2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ourself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321" y="580386"/>
            <a:ext cx="612648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Controls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ar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observables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725" y="1392572"/>
            <a:ext cx="6906259" cy="892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2150" spc="-5" dirty="0" err="1">
                <a:latin typeface="Verdana"/>
                <a:cs typeface="Verdana"/>
              </a:rPr>
              <a:t>Use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lang="nl-NL" sz="2150" i="1" spc="-5" dirty="0" err="1">
                <a:solidFill>
                  <a:srgbClr val="C00000"/>
                </a:solidFill>
                <a:latin typeface="Verdana"/>
                <a:cs typeface="Verdana"/>
              </a:rPr>
              <a:t>FormBuilder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omponent</a:t>
            </a:r>
          </a:p>
          <a:p>
            <a:pPr marL="353695" indent="-340995">
              <a:lnSpc>
                <a:spcPct val="100000"/>
              </a:lnSpc>
              <a:spcBef>
                <a:spcPts val="1814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Build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model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 err="1">
                <a:latin typeface="Courier New"/>
                <a:cs typeface="Courier New"/>
              </a:rPr>
              <a:t>ngOnInit</a:t>
            </a:r>
            <a:r>
              <a:rPr sz="2150" spc="-5" dirty="0">
                <a:latin typeface="Courier New"/>
                <a:cs typeface="Courier New"/>
              </a:rPr>
              <a:t>.</a:t>
            </a:r>
            <a:endParaRPr sz="21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49" y="2576967"/>
            <a:ext cx="546925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Liste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change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(</a:t>
            </a:r>
            <a:r>
              <a:rPr sz="2150" b="1" spc="-5" dirty="0">
                <a:solidFill>
                  <a:srgbClr val="00B050"/>
                </a:solidFill>
                <a:latin typeface="Courier New"/>
                <a:cs typeface="Courier New"/>
              </a:rPr>
              <a:t>.</a:t>
            </a:r>
            <a:r>
              <a:rPr sz="2600" b="1" spc="-25" dirty="0">
                <a:solidFill>
                  <a:srgbClr val="00B050"/>
                </a:solidFill>
                <a:latin typeface="Courier New"/>
                <a:cs typeface="Courier New"/>
              </a:rPr>
              <a:t>subscrib</a:t>
            </a:r>
            <a:r>
              <a:rPr sz="2600" b="1" spc="-20" dirty="0">
                <a:solidFill>
                  <a:srgbClr val="00B050"/>
                </a:solidFill>
                <a:latin typeface="Courier New"/>
                <a:cs typeface="Courier New"/>
              </a:rPr>
              <a:t>e</a:t>
            </a:r>
            <a:r>
              <a:rPr sz="2150" b="1" spc="-5" dirty="0">
                <a:solidFill>
                  <a:srgbClr val="00B050"/>
                </a:solidFill>
                <a:latin typeface="Courier New"/>
                <a:cs typeface="Courier New"/>
              </a:rPr>
              <a:t>()</a:t>
            </a:r>
            <a:r>
              <a:rPr sz="2150" spc="-5" dirty="0">
                <a:latin typeface="Courier New"/>
                <a:cs typeface="Courier New"/>
              </a:rPr>
              <a:t>)</a:t>
            </a:r>
            <a:endParaRPr sz="21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7768" y="2591961"/>
            <a:ext cx="282892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Verdana"/>
                <a:cs typeface="Verdana"/>
              </a:rPr>
              <a:t>and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ac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accordingly: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8800" y="3241121"/>
            <a:ext cx="6261735" cy="371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indent="-36068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</a:t>
            </a:r>
            <a:r>
              <a:rPr sz="1700" spc="5" dirty="0">
                <a:latin typeface="Consolas"/>
                <a:cs typeface="Consolas"/>
              </a:rPr>
              <a:t>1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OnIni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myReactiveForm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FormGroup;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formBuilder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FormBuilder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b="1" spc="-5" dirty="0">
                <a:solidFill>
                  <a:srgbClr val="00B050"/>
                </a:solidFill>
                <a:latin typeface="Consolas"/>
                <a:cs typeface="Consolas"/>
              </a:rPr>
              <a:t>ngOnInit(</a:t>
            </a:r>
            <a:r>
              <a:rPr sz="1700" b="1" spc="5" dirty="0">
                <a:solidFill>
                  <a:srgbClr val="00B050"/>
                </a:solidFill>
                <a:latin typeface="Consolas"/>
                <a:cs typeface="Consolas"/>
              </a:rPr>
              <a:t>)</a:t>
            </a:r>
            <a:r>
              <a:rPr sz="1700" b="1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B050"/>
                </a:solidFill>
                <a:latin typeface="Consolas"/>
                <a:cs typeface="Consolas"/>
              </a:rPr>
              <a:t>{</a:t>
            </a:r>
            <a:endParaRPr sz="1700" b="1" dirty="0">
              <a:solidFill>
                <a:srgbClr val="00B050"/>
              </a:solidFill>
              <a:latin typeface="Consolas"/>
              <a:cs typeface="Consolas"/>
            </a:endParaRPr>
          </a:p>
          <a:p>
            <a:pPr marL="1092200" marR="5080" indent="-360680">
              <a:lnSpc>
                <a:spcPct val="101499"/>
              </a:lnSpc>
              <a:tabLst>
                <a:tab pos="2050414" algn="l"/>
              </a:tabLst>
            </a:pP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.myReactiveFor</a:t>
            </a:r>
            <a:r>
              <a:rPr sz="1700" spc="5" dirty="0">
                <a:latin typeface="Consolas"/>
                <a:cs typeface="Consolas"/>
              </a:rPr>
              <a:t>m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.formBuilder.group({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password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95827" y="3776481"/>
            <a:ext cx="1632585" cy="311150"/>
          </a:xfrm>
          <a:custGeom>
            <a:avLst/>
            <a:gdLst/>
            <a:ahLst/>
            <a:cxnLst/>
            <a:rect l="l" t="t" r="r" b="b"/>
            <a:pathLst>
              <a:path w="1632584" h="311150">
                <a:moveTo>
                  <a:pt x="155447" y="0"/>
                </a:moveTo>
                <a:lnTo>
                  <a:pt x="0" y="155447"/>
                </a:lnTo>
                <a:lnTo>
                  <a:pt x="155447" y="310895"/>
                </a:lnTo>
                <a:lnTo>
                  <a:pt x="155447" y="233171"/>
                </a:lnTo>
                <a:lnTo>
                  <a:pt x="1632203" y="233171"/>
                </a:lnTo>
                <a:lnTo>
                  <a:pt x="1632203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38927" y="4242825"/>
            <a:ext cx="1631950" cy="311150"/>
          </a:xfrm>
          <a:custGeom>
            <a:avLst/>
            <a:gdLst/>
            <a:ahLst/>
            <a:cxnLst/>
            <a:rect l="l" t="t" r="r" b="b"/>
            <a:pathLst>
              <a:path w="1631950" h="311150">
                <a:moveTo>
                  <a:pt x="155447" y="0"/>
                </a:moveTo>
                <a:lnTo>
                  <a:pt x="0" y="155447"/>
                </a:lnTo>
                <a:lnTo>
                  <a:pt x="155447" y="310889"/>
                </a:lnTo>
                <a:lnTo>
                  <a:pt x="155447" y="233171"/>
                </a:lnTo>
                <a:lnTo>
                  <a:pt x="1631441" y="233171"/>
                </a:lnTo>
                <a:lnTo>
                  <a:pt x="1631441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40095" y="5322573"/>
            <a:ext cx="1632585" cy="311150"/>
          </a:xfrm>
          <a:custGeom>
            <a:avLst/>
            <a:gdLst/>
            <a:ahLst/>
            <a:cxnLst/>
            <a:rect l="l" t="t" r="r" b="b"/>
            <a:pathLst>
              <a:path w="1632584" h="311150">
                <a:moveTo>
                  <a:pt x="155447" y="0"/>
                </a:moveTo>
                <a:lnTo>
                  <a:pt x="0" y="155447"/>
                </a:lnTo>
                <a:lnTo>
                  <a:pt x="155447" y="310895"/>
                </a:lnTo>
                <a:lnTo>
                  <a:pt x="155447" y="233171"/>
                </a:lnTo>
                <a:lnTo>
                  <a:pt x="1632203" y="233171"/>
                </a:lnTo>
                <a:lnTo>
                  <a:pt x="1632203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5258" y="1167126"/>
            <a:ext cx="624586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Subscrib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thos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observables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5246" y="2334541"/>
            <a:ext cx="8959215" cy="3825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64030">
              <a:lnSpc>
                <a:spcPct val="149500"/>
              </a:lnSpc>
              <a:tabLst>
                <a:tab pos="418465" algn="l"/>
                <a:tab pos="824230" algn="l"/>
                <a:tab pos="204216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/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/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1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.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complet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.myReactiveForm.valueCh</a:t>
            </a:r>
            <a:r>
              <a:rPr sz="1950" spc="-35" dirty="0">
                <a:latin typeface="Consolas"/>
                <a:cs typeface="Consolas"/>
              </a:rPr>
              <a:t>a</a:t>
            </a:r>
            <a:r>
              <a:rPr sz="1950" spc="-20" dirty="0">
                <a:latin typeface="Consolas"/>
                <a:cs typeface="Consolas"/>
              </a:rPr>
              <a:t>nges.subscribe((value)=&gt;{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console.log(value);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 marR="5080">
              <a:lnSpc>
                <a:spcPct val="149500"/>
              </a:lnSpc>
              <a:spcBef>
                <a:spcPts val="1310"/>
              </a:spcBef>
              <a:tabLst>
                <a:tab pos="418465" algn="l"/>
                <a:tab pos="824865" algn="l"/>
                <a:tab pos="1637664" algn="l"/>
                <a:tab pos="2314575" algn="l"/>
                <a:tab pos="2855595" algn="l"/>
              </a:tabLst>
            </a:pPr>
            <a:r>
              <a:rPr sz="1950" spc="-20" dirty="0">
                <a:latin typeface="Consolas"/>
                <a:cs typeface="Consolas"/>
              </a:rPr>
              <a:t>/</a:t>
            </a:r>
            <a:r>
              <a:rPr sz="1950" spc="-15" dirty="0">
                <a:latin typeface="Consolas"/>
                <a:cs typeface="Consolas"/>
              </a:rPr>
              <a:t>/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2</a:t>
            </a:r>
            <a:r>
              <a:rPr sz="1950" spc="-15" dirty="0">
                <a:latin typeface="Consolas"/>
                <a:cs typeface="Consolas"/>
              </a:rPr>
              <a:t>.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watc</a:t>
            </a:r>
            <a:r>
              <a:rPr sz="1950" spc="-15" dirty="0">
                <a:latin typeface="Consolas"/>
                <a:cs typeface="Consolas"/>
              </a:rPr>
              <a:t>h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j</a:t>
            </a:r>
            <a:r>
              <a:rPr sz="1950" spc="-20" dirty="0">
                <a:latin typeface="Consolas"/>
                <a:cs typeface="Consolas"/>
              </a:rPr>
              <a:t>us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o</a:t>
            </a:r>
            <a:r>
              <a:rPr sz="1950" spc="-20" dirty="0">
                <a:latin typeface="Consolas"/>
                <a:cs typeface="Consolas"/>
              </a:rPr>
              <a:t>n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control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.myReactiveForm.get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'email'</a:t>
            </a:r>
            <a:r>
              <a:rPr sz="1950" spc="-20" dirty="0">
                <a:latin typeface="Consolas"/>
                <a:cs typeface="Consolas"/>
              </a:rPr>
              <a:t>).valueChanges.sub</a:t>
            </a:r>
            <a:r>
              <a:rPr sz="1950" spc="-35" dirty="0"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cribe((value)=&gt;{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console.log(value);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2011" y="2734827"/>
            <a:ext cx="2440940" cy="497840"/>
          </a:xfrm>
          <a:custGeom>
            <a:avLst/>
            <a:gdLst/>
            <a:ahLst/>
            <a:cxnLst/>
            <a:rect l="l" t="t" r="r" b="b"/>
            <a:pathLst>
              <a:path w="2440940" h="497839">
                <a:moveTo>
                  <a:pt x="2346956" y="0"/>
                </a:moveTo>
                <a:lnTo>
                  <a:pt x="82089" y="867"/>
                </a:lnTo>
                <a:lnTo>
                  <a:pt x="44379" y="14043"/>
                </a:lnTo>
                <a:lnTo>
                  <a:pt x="16562" y="41282"/>
                </a:lnTo>
                <a:lnTo>
                  <a:pt x="761" y="84581"/>
                </a:lnTo>
                <a:lnTo>
                  <a:pt x="0" y="93725"/>
                </a:lnTo>
                <a:lnTo>
                  <a:pt x="0" y="405383"/>
                </a:lnTo>
                <a:lnTo>
                  <a:pt x="10903" y="447456"/>
                </a:lnTo>
                <a:lnTo>
                  <a:pt x="35051" y="477011"/>
                </a:lnTo>
                <a:lnTo>
                  <a:pt x="79857" y="496501"/>
                </a:lnTo>
                <a:lnTo>
                  <a:pt x="93725" y="497585"/>
                </a:lnTo>
                <a:lnTo>
                  <a:pt x="2347718" y="497585"/>
                </a:lnTo>
                <a:lnTo>
                  <a:pt x="2388304" y="488114"/>
                </a:lnTo>
                <a:lnTo>
                  <a:pt x="2416063" y="466488"/>
                </a:lnTo>
                <a:lnTo>
                  <a:pt x="91970" y="466488"/>
                </a:lnTo>
                <a:lnTo>
                  <a:pt x="79333" y="465401"/>
                </a:lnTo>
                <a:lnTo>
                  <a:pt x="45857" y="444665"/>
                </a:lnTo>
                <a:lnTo>
                  <a:pt x="31241" y="409955"/>
                </a:lnTo>
                <a:lnTo>
                  <a:pt x="31241" y="86105"/>
                </a:lnTo>
                <a:lnTo>
                  <a:pt x="54101" y="44957"/>
                </a:lnTo>
                <a:lnTo>
                  <a:pt x="93725" y="31241"/>
                </a:lnTo>
                <a:lnTo>
                  <a:pt x="2416188" y="31241"/>
                </a:lnTo>
                <a:lnTo>
                  <a:pt x="2415534" y="30432"/>
                </a:lnTo>
                <a:lnTo>
                  <a:pt x="2382626" y="7493"/>
                </a:lnTo>
                <a:lnTo>
                  <a:pt x="2356100" y="761"/>
                </a:lnTo>
                <a:lnTo>
                  <a:pt x="2346956" y="0"/>
                </a:lnTo>
                <a:close/>
              </a:path>
              <a:path w="2440940" h="497839">
                <a:moveTo>
                  <a:pt x="2416188" y="31241"/>
                </a:moveTo>
                <a:lnTo>
                  <a:pt x="2354576" y="31241"/>
                </a:lnTo>
                <a:lnTo>
                  <a:pt x="2370984" y="35832"/>
                </a:lnTo>
                <a:lnTo>
                  <a:pt x="2382899" y="42287"/>
                </a:lnTo>
                <a:lnTo>
                  <a:pt x="2393037" y="51151"/>
                </a:lnTo>
                <a:lnTo>
                  <a:pt x="2401062" y="61968"/>
                </a:lnTo>
                <a:lnTo>
                  <a:pt x="2406641" y="74280"/>
                </a:lnTo>
                <a:lnTo>
                  <a:pt x="2409440" y="87629"/>
                </a:lnTo>
                <a:lnTo>
                  <a:pt x="2409440" y="411479"/>
                </a:lnTo>
                <a:lnTo>
                  <a:pt x="2389642" y="450031"/>
                </a:lnTo>
                <a:lnTo>
                  <a:pt x="2353052" y="466343"/>
                </a:lnTo>
                <a:lnTo>
                  <a:pt x="91970" y="466488"/>
                </a:lnTo>
                <a:lnTo>
                  <a:pt x="2416063" y="466488"/>
                </a:lnTo>
                <a:lnTo>
                  <a:pt x="2437595" y="426419"/>
                </a:lnTo>
                <a:lnTo>
                  <a:pt x="2440682" y="404621"/>
                </a:lnTo>
                <a:lnTo>
                  <a:pt x="2440682" y="92963"/>
                </a:lnTo>
                <a:lnTo>
                  <a:pt x="2439920" y="83057"/>
                </a:lnTo>
                <a:lnTo>
                  <a:pt x="2436001" y="65025"/>
                </a:lnTo>
                <a:lnTo>
                  <a:pt x="2430851" y="52460"/>
                </a:lnTo>
                <a:lnTo>
                  <a:pt x="2423971" y="40877"/>
                </a:lnTo>
                <a:lnTo>
                  <a:pt x="2416188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22247" y="4911093"/>
            <a:ext cx="2440305" cy="497840"/>
          </a:xfrm>
          <a:custGeom>
            <a:avLst/>
            <a:gdLst/>
            <a:ahLst/>
            <a:cxnLst/>
            <a:rect l="l" t="t" r="r" b="b"/>
            <a:pathLst>
              <a:path w="2440304" h="497839">
                <a:moveTo>
                  <a:pt x="2346959" y="0"/>
                </a:moveTo>
                <a:lnTo>
                  <a:pt x="82707" y="620"/>
                </a:lnTo>
                <a:lnTo>
                  <a:pt x="44648" y="14050"/>
                </a:lnTo>
                <a:lnTo>
                  <a:pt x="15399" y="41845"/>
                </a:lnTo>
                <a:lnTo>
                  <a:pt x="0" y="93725"/>
                </a:lnTo>
                <a:lnTo>
                  <a:pt x="0" y="405383"/>
                </a:lnTo>
                <a:lnTo>
                  <a:pt x="9819" y="446600"/>
                </a:lnTo>
                <a:lnTo>
                  <a:pt x="34289" y="476249"/>
                </a:lnTo>
                <a:lnTo>
                  <a:pt x="80157" y="496169"/>
                </a:lnTo>
                <a:lnTo>
                  <a:pt x="92963" y="497585"/>
                </a:lnTo>
                <a:lnTo>
                  <a:pt x="2347721" y="497585"/>
                </a:lnTo>
                <a:lnTo>
                  <a:pt x="2388235" y="487953"/>
                </a:lnTo>
                <a:lnTo>
                  <a:pt x="2416028" y="466343"/>
                </a:lnTo>
                <a:lnTo>
                  <a:pt x="2352293" y="466343"/>
                </a:lnTo>
                <a:lnTo>
                  <a:pt x="80992" y="465321"/>
                </a:lnTo>
                <a:lnTo>
                  <a:pt x="46668" y="445800"/>
                </a:lnTo>
                <a:lnTo>
                  <a:pt x="30479" y="403859"/>
                </a:lnTo>
                <a:lnTo>
                  <a:pt x="30479" y="93725"/>
                </a:lnTo>
                <a:lnTo>
                  <a:pt x="45032" y="53926"/>
                </a:lnTo>
                <a:lnTo>
                  <a:pt x="80939" y="32113"/>
                </a:lnTo>
                <a:lnTo>
                  <a:pt x="93725" y="31241"/>
                </a:lnTo>
                <a:lnTo>
                  <a:pt x="2416472" y="31241"/>
                </a:lnTo>
                <a:lnTo>
                  <a:pt x="2415488" y="30018"/>
                </a:lnTo>
                <a:lnTo>
                  <a:pt x="2383083" y="7791"/>
                </a:lnTo>
                <a:lnTo>
                  <a:pt x="2356103" y="761"/>
                </a:lnTo>
                <a:lnTo>
                  <a:pt x="2346959" y="0"/>
                </a:lnTo>
                <a:close/>
              </a:path>
              <a:path w="2440304" h="497839">
                <a:moveTo>
                  <a:pt x="2416472" y="31241"/>
                </a:moveTo>
                <a:lnTo>
                  <a:pt x="2354579" y="31241"/>
                </a:lnTo>
                <a:lnTo>
                  <a:pt x="2371120" y="35869"/>
                </a:lnTo>
                <a:lnTo>
                  <a:pt x="2383030" y="42308"/>
                </a:lnTo>
                <a:lnTo>
                  <a:pt x="2393054" y="51121"/>
                </a:lnTo>
                <a:lnTo>
                  <a:pt x="2400957" y="61892"/>
                </a:lnTo>
                <a:lnTo>
                  <a:pt x="2406499" y="74201"/>
                </a:lnTo>
                <a:lnTo>
                  <a:pt x="2409443" y="87629"/>
                </a:lnTo>
                <a:lnTo>
                  <a:pt x="2409443" y="404621"/>
                </a:lnTo>
                <a:lnTo>
                  <a:pt x="2388939" y="450207"/>
                </a:lnTo>
                <a:lnTo>
                  <a:pt x="2352293" y="466343"/>
                </a:lnTo>
                <a:lnTo>
                  <a:pt x="2416028" y="466343"/>
                </a:lnTo>
                <a:lnTo>
                  <a:pt x="2437615" y="426426"/>
                </a:lnTo>
                <a:lnTo>
                  <a:pt x="2439923" y="413003"/>
                </a:lnTo>
                <a:lnTo>
                  <a:pt x="2439923" y="83057"/>
                </a:lnTo>
                <a:lnTo>
                  <a:pt x="2435794" y="64663"/>
                </a:lnTo>
                <a:lnTo>
                  <a:pt x="2430538" y="51846"/>
                </a:lnTo>
                <a:lnTo>
                  <a:pt x="2423736" y="40276"/>
                </a:lnTo>
                <a:lnTo>
                  <a:pt x="2416472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8083" y="3241852"/>
            <a:ext cx="7219315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dirty="0">
                <a:latin typeface="Verdana"/>
                <a:cs typeface="Verdana"/>
              </a:rPr>
              <a:t>Building</a:t>
            </a:r>
            <a:r>
              <a:rPr sz="5950" b="1" spc="53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reactive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277" y="730246"/>
            <a:ext cx="761365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1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import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ReactiveFormsModule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277" y="1376083"/>
            <a:ext cx="7992745" cy="4822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Courier New"/>
              <a:buChar char="•"/>
              <a:tabLst>
                <a:tab pos="354330" algn="l"/>
              </a:tabLst>
            </a:pPr>
            <a:r>
              <a:rPr sz="1950" spc="-20" dirty="0">
                <a:latin typeface="Courier New"/>
                <a:cs typeface="Courier New"/>
              </a:rPr>
              <a:t>a</a:t>
            </a:r>
            <a:r>
              <a:rPr sz="1950" spc="-25" dirty="0">
                <a:latin typeface="Courier New"/>
                <a:cs typeface="Courier New"/>
              </a:rPr>
              <a:t>pp.module.ts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3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  <a:tabLst>
                <a:tab pos="3062605" algn="l"/>
              </a:tabLst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{NgModule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{BrowserModule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'@angular/platfor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‐browser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304800" marR="5080">
              <a:lnSpc>
                <a:spcPct val="101499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{FormsModule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ReactiveFormsModule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665480" marR="5520055" indent="-360680">
              <a:lnSpc>
                <a:spcPct val="101499"/>
              </a:lnSpc>
              <a:spcBef>
                <a:spcPts val="5"/>
              </a:spcBef>
              <a:tabLst>
                <a:tab pos="2104390" algn="l"/>
              </a:tabLst>
            </a:pPr>
            <a:r>
              <a:rPr sz="1700" spc="-5" dirty="0">
                <a:latin typeface="Consolas"/>
                <a:cs typeface="Consolas"/>
              </a:rPr>
              <a:t>@NgModule({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import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BrowserModule,</a:t>
            </a:r>
            <a:endParaRPr sz="1700">
              <a:latin typeface="Consolas"/>
              <a:cs typeface="Consolas"/>
            </a:endParaRPr>
          </a:p>
          <a:p>
            <a:pPr marL="1024255" marR="456057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latin typeface="Consolas"/>
                <a:cs typeface="Consolas"/>
              </a:rPr>
              <a:t>FormsModule,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ReactiveFormsModule,</a:t>
            </a:r>
            <a:endParaRPr sz="17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66548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>
              <a:latin typeface="Consolas"/>
              <a:cs typeface="Consolas"/>
            </a:endParaRPr>
          </a:p>
          <a:p>
            <a:pPr marL="66548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3011" y="2673105"/>
            <a:ext cx="7126605" cy="574675"/>
          </a:xfrm>
          <a:custGeom>
            <a:avLst/>
            <a:gdLst/>
            <a:ahLst/>
            <a:cxnLst/>
            <a:rect l="l" t="t" r="r" b="b"/>
            <a:pathLst>
              <a:path w="7126605" h="574675">
                <a:moveTo>
                  <a:pt x="7030208" y="0"/>
                </a:moveTo>
                <a:lnTo>
                  <a:pt x="91983" y="599"/>
                </a:lnTo>
                <a:lnTo>
                  <a:pt x="54007" y="13373"/>
                </a:lnTo>
                <a:lnTo>
                  <a:pt x="23066" y="39433"/>
                </a:lnTo>
                <a:lnTo>
                  <a:pt x="4571" y="74675"/>
                </a:lnTo>
                <a:lnTo>
                  <a:pt x="0" y="96011"/>
                </a:lnTo>
                <a:lnTo>
                  <a:pt x="0" y="480059"/>
                </a:lnTo>
                <a:lnTo>
                  <a:pt x="14045" y="521466"/>
                </a:lnTo>
                <a:lnTo>
                  <a:pt x="38861" y="550925"/>
                </a:lnTo>
                <a:lnTo>
                  <a:pt x="80347" y="571281"/>
                </a:lnTo>
                <a:lnTo>
                  <a:pt x="105917" y="574547"/>
                </a:lnTo>
                <a:lnTo>
                  <a:pt x="7021064" y="574547"/>
                </a:lnTo>
                <a:lnTo>
                  <a:pt x="7066878" y="563789"/>
                </a:lnTo>
                <a:lnTo>
                  <a:pt x="7094381" y="544067"/>
                </a:lnTo>
                <a:lnTo>
                  <a:pt x="104260" y="543970"/>
                </a:lnTo>
                <a:lnTo>
                  <a:pt x="90407" y="541974"/>
                </a:lnTo>
                <a:lnTo>
                  <a:pt x="55163" y="524134"/>
                </a:lnTo>
                <a:lnTo>
                  <a:pt x="33527" y="489965"/>
                </a:lnTo>
                <a:lnTo>
                  <a:pt x="30479" y="475487"/>
                </a:lnTo>
                <a:lnTo>
                  <a:pt x="30479" y="105917"/>
                </a:lnTo>
                <a:lnTo>
                  <a:pt x="41646" y="65912"/>
                </a:lnTo>
                <a:lnTo>
                  <a:pt x="80818" y="34488"/>
                </a:lnTo>
                <a:lnTo>
                  <a:pt x="106679" y="30479"/>
                </a:lnTo>
                <a:lnTo>
                  <a:pt x="7094365" y="30479"/>
                </a:lnTo>
                <a:lnTo>
                  <a:pt x="7091096" y="27137"/>
                </a:lnTo>
                <a:lnTo>
                  <a:pt x="7080690" y="18868"/>
                </a:lnTo>
                <a:lnTo>
                  <a:pt x="7069287" y="11928"/>
                </a:lnTo>
                <a:lnTo>
                  <a:pt x="7056998" y="6409"/>
                </a:lnTo>
                <a:lnTo>
                  <a:pt x="7043934" y="2402"/>
                </a:lnTo>
                <a:lnTo>
                  <a:pt x="7030208" y="0"/>
                </a:lnTo>
                <a:close/>
              </a:path>
              <a:path w="7126605" h="574675">
                <a:moveTo>
                  <a:pt x="7094365" y="30479"/>
                </a:moveTo>
                <a:lnTo>
                  <a:pt x="7020302" y="30479"/>
                </a:lnTo>
                <a:lnTo>
                  <a:pt x="7028684" y="31241"/>
                </a:lnTo>
                <a:lnTo>
                  <a:pt x="7036517" y="32048"/>
                </a:lnTo>
                <a:lnTo>
                  <a:pt x="7071857" y="51229"/>
                </a:lnTo>
                <a:lnTo>
                  <a:pt x="7092619" y="85726"/>
                </a:lnTo>
                <a:lnTo>
                  <a:pt x="7094978" y="99059"/>
                </a:lnTo>
                <a:lnTo>
                  <a:pt x="7094978" y="477011"/>
                </a:lnTo>
                <a:lnTo>
                  <a:pt x="7074896" y="519978"/>
                </a:lnTo>
                <a:lnTo>
                  <a:pt x="7040720" y="540777"/>
                </a:lnTo>
                <a:lnTo>
                  <a:pt x="7019540" y="544067"/>
                </a:lnTo>
                <a:lnTo>
                  <a:pt x="7094381" y="544067"/>
                </a:lnTo>
                <a:lnTo>
                  <a:pt x="7119301" y="505522"/>
                </a:lnTo>
                <a:lnTo>
                  <a:pt x="7126220" y="468629"/>
                </a:lnTo>
                <a:lnTo>
                  <a:pt x="7126220" y="105155"/>
                </a:lnTo>
                <a:lnTo>
                  <a:pt x="7115203" y="58997"/>
                </a:lnTo>
                <a:lnTo>
                  <a:pt x="7100391" y="36642"/>
                </a:lnTo>
                <a:lnTo>
                  <a:pt x="7094365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5529" y="4072109"/>
            <a:ext cx="3956050" cy="885825"/>
          </a:xfrm>
          <a:custGeom>
            <a:avLst/>
            <a:gdLst/>
            <a:ahLst/>
            <a:cxnLst/>
            <a:rect l="l" t="t" r="r" b="b"/>
            <a:pathLst>
              <a:path w="3956050" h="885825">
                <a:moveTo>
                  <a:pt x="152127" y="0"/>
                </a:moveTo>
                <a:lnTo>
                  <a:pt x="111642" y="6433"/>
                </a:lnTo>
                <a:lnTo>
                  <a:pt x="74633" y="23533"/>
                </a:lnTo>
                <a:lnTo>
                  <a:pt x="43058" y="49475"/>
                </a:lnTo>
                <a:lnTo>
                  <a:pt x="18876" y="82434"/>
                </a:lnTo>
                <a:lnTo>
                  <a:pt x="4049" y="120584"/>
                </a:lnTo>
                <a:lnTo>
                  <a:pt x="0" y="150141"/>
                </a:lnTo>
                <a:lnTo>
                  <a:pt x="0" y="736113"/>
                </a:lnTo>
                <a:lnTo>
                  <a:pt x="761" y="743733"/>
                </a:lnTo>
                <a:lnTo>
                  <a:pt x="1523" y="752115"/>
                </a:lnTo>
                <a:lnTo>
                  <a:pt x="17173" y="799602"/>
                </a:lnTo>
                <a:lnTo>
                  <a:pt x="39907" y="832406"/>
                </a:lnTo>
                <a:lnTo>
                  <a:pt x="70103" y="858795"/>
                </a:lnTo>
                <a:lnTo>
                  <a:pt x="106593" y="876889"/>
                </a:lnTo>
                <a:lnTo>
                  <a:pt x="146370" y="885258"/>
                </a:lnTo>
                <a:lnTo>
                  <a:pt x="157733" y="885465"/>
                </a:lnTo>
                <a:lnTo>
                  <a:pt x="3806186" y="885465"/>
                </a:lnTo>
                <a:lnTo>
                  <a:pt x="3844331" y="878199"/>
                </a:lnTo>
                <a:lnTo>
                  <a:pt x="3881748" y="860806"/>
                </a:lnTo>
                <a:lnTo>
                  <a:pt x="3891229" y="854241"/>
                </a:lnTo>
                <a:lnTo>
                  <a:pt x="155854" y="854241"/>
                </a:lnTo>
                <a:lnTo>
                  <a:pt x="141856" y="853439"/>
                </a:lnTo>
                <a:lnTo>
                  <a:pt x="102460" y="841897"/>
                </a:lnTo>
                <a:lnTo>
                  <a:pt x="69146" y="818601"/>
                </a:lnTo>
                <a:lnTo>
                  <a:pt x="44724" y="786059"/>
                </a:lnTo>
                <a:lnTo>
                  <a:pt x="32003" y="746781"/>
                </a:lnTo>
                <a:lnTo>
                  <a:pt x="31241" y="739923"/>
                </a:lnTo>
                <a:lnTo>
                  <a:pt x="30479" y="733827"/>
                </a:lnTo>
                <a:lnTo>
                  <a:pt x="30479" y="150903"/>
                </a:lnTo>
                <a:lnTo>
                  <a:pt x="31241" y="144045"/>
                </a:lnTo>
                <a:lnTo>
                  <a:pt x="44634" y="99296"/>
                </a:lnTo>
                <a:lnTo>
                  <a:pt x="68371" y="67350"/>
                </a:lnTo>
                <a:lnTo>
                  <a:pt x="107799" y="40870"/>
                </a:lnTo>
                <a:lnTo>
                  <a:pt x="144965" y="31256"/>
                </a:lnTo>
                <a:lnTo>
                  <a:pt x="157733" y="30507"/>
                </a:lnTo>
                <a:lnTo>
                  <a:pt x="3890812" y="30507"/>
                </a:lnTo>
                <a:lnTo>
                  <a:pt x="3883804" y="25476"/>
                </a:lnTo>
                <a:lnTo>
                  <a:pt x="3847003" y="7768"/>
                </a:lnTo>
                <a:lnTo>
                  <a:pt x="3805424" y="27"/>
                </a:lnTo>
                <a:lnTo>
                  <a:pt x="152127" y="0"/>
                </a:lnTo>
                <a:close/>
              </a:path>
              <a:path w="3956050" h="885825">
                <a:moveTo>
                  <a:pt x="3890812" y="30507"/>
                </a:moveTo>
                <a:lnTo>
                  <a:pt x="3797804" y="30507"/>
                </a:lnTo>
                <a:lnTo>
                  <a:pt x="3804662" y="31269"/>
                </a:lnTo>
                <a:lnTo>
                  <a:pt x="3811193" y="31317"/>
                </a:lnTo>
                <a:lnTo>
                  <a:pt x="3825195" y="33692"/>
                </a:lnTo>
                <a:lnTo>
                  <a:pt x="3863601" y="49320"/>
                </a:lnTo>
                <a:lnTo>
                  <a:pt x="3894622" y="75814"/>
                </a:lnTo>
                <a:lnTo>
                  <a:pt x="3915705" y="110740"/>
                </a:lnTo>
                <a:lnTo>
                  <a:pt x="3924296" y="151665"/>
                </a:lnTo>
                <a:lnTo>
                  <a:pt x="3924243" y="741123"/>
                </a:lnTo>
                <a:lnTo>
                  <a:pt x="3912527" y="781530"/>
                </a:lnTo>
                <a:lnTo>
                  <a:pt x="3889473" y="815134"/>
                </a:lnTo>
                <a:lnTo>
                  <a:pt x="3857273" y="839644"/>
                </a:lnTo>
                <a:lnTo>
                  <a:pt x="3818119" y="852772"/>
                </a:lnTo>
                <a:lnTo>
                  <a:pt x="155854" y="854241"/>
                </a:lnTo>
                <a:lnTo>
                  <a:pt x="3891229" y="854241"/>
                </a:lnTo>
                <a:lnTo>
                  <a:pt x="3922014" y="824613"/>
                </a:lnTo>
                <a:lnTo>
                  <a:pt x="3942955" y="789632"/>
                </a:lnTo>
                <a:lnTo>
                  <a:pt x="3954211" y="749576"/>
                </a:lnTo>
                <a:lnTo>
                  <a:pt x="3955538" y="735351"/>
                </a:lnTo>
                <a:lnTo>
                  <a:pt x="3955538" y="149379"/>
                </a:lnTo>
                <a:lnTo>
                  <a:pt x="3948212" y="110794"/>
                </a:lnTo>
                <a:lnTo>
                  <a:pt x="3930820" y="73342"/>
                </a:lnTo>
                <a:lnTo>
                  <a:pt x="3905012" y="42129"/>
                </a:lnTo>
                <a:lnTo>
                  <a:pt x="3894774" y="33352"/>
                </a:lnTo>
                <a:lnTo>
                  <a:pt x="3890812" y="305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567432"/>
            <a:ext cx="9114155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u</a:t>
            </a:r>
            <a:r>
              <a:rPr sz="2750" b="1" spc="15" dirty="0">
                <a:latin typeface="Verdana"/>
                <a:cs typeface="Verdana"/>
              </a:rPr>
              <a:t>se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[formGroup</a:t>
            </a:r>
            <a:r>
              <a:rPr sz="2750" b="1" spc="15" dirty="0">
                <a:latin typeface="Courier New"/>
                <a:cs typeface="Courier New"/>
              </a:rPr>
              <a:t>]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and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formControlName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7836" y="1482624"/>
            <a:ext cx="8417560" cy="5334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4865" algn="l"/>
                <a:tab pos="23145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novalidat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[</a:t>
            </a:r>
            <a:r>
              <a:rPr sz="1950" spc="-20" dirty="0">
                <a:latin typeface="Consolas"/>
                <a:cs typeface="Consolas"/>
              </a:rPr>
              <a:t>formGroup]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"myReactiveForm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  <a:tabLst>
                <a:tab pos="1771650" algn="l"/>
                <a:tab pos="488442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for=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"inputEmail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20" dirty="0">
                <a:latin typeface="Consolas"/>
                <a:cs typeface="Consolas"/>
              </a:rPr>
              <a:t>&gt;Emai</a:t>
            </a:r>
            <a:r>
              <a:rPr sz="1950" spc="-15" dirty="0">
                <a:latin typeface="Consolas"/>
                <a:cs typeface="Consolas"/>
              </a:rPr>
              <a:t>l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address&lt;</a:t>
            </a:r>
            <a:r>
              <a:rPr sz="1950" spc="-30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1637030" marR="5080" indent="-812800">
              <a:lnSpc>
                <a:spcPts val="3500"/>
              </a:lnSpc>
              <a:spcBef>
                <a:spcPts val="300"/>
              </a:spcBef>
              <a:tabLst>
                <a:tab pos="1771650" algn="l"/>
                <a:tab pos="3531235" algn="l"/>
                <a:tab pos="4208145" algn="l"/>
                <a:tab pos="5154930" algn="l"/>
                <a:tab pos="637349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id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formControlName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844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824865" algn="l"/>
                <a:tab pos="1365885" algn="l"/>
                <a:tab pos="2178685" algn="l"/>
              </a:tabLst>
            </a:pPr>
            <a:r>
              <a:rPr sz="1950" spc="-20" dirty="0">
                <a:latin typeface="Consolas"/>
                <a:cs typeface="Consolas"/>
              </a:rPr>
              <a:t>/</a:t>
            </a:r>
            <a:r>
              <a:rPr sz="1950" spc="-15" dirty="0">
                <a:latin typeface="Consolas"/>
                <a:cs typeface="Consolas"/>
              </a:rPr>
              <a:t>/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al</a:t>
            </a:r>
            <a:r>
              <a:rPr sz="1950" spc="-15" dirty="0">
                <a:latin typeface="Consolas"/>
                <a:cs typeface="Consolas"/>
              </a:rPr>
              <a:t>l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othe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controls</a:t>
            </a:r>
            <a:endParaRPr lang="nl-NL" sz="1950" spc="-20" dirty="0">
              <a:latin typeface="Consolas"/>
              <a:cs typeface="Consolas"/>
            </a:endParaRPr>
          </a:p>
          <a:p>
            <a:pPr marL="418465">
              <a:spcBef>
                <a:spcPts val="1155"/>
              </a:spcBef>
              <a:tabLst>
                <a:tab pos="824865" algn="l"/>
                <a:tab pos="1365885" algn="l"/>
                <a:tab pos="2178685" algn="l"/>
              </a:tabLst>
            </a:pPr>
            <a:r>
              <a:rPr lang="en-US" sz="2400" dirty="0"/>
              <a:t>&lt;div </a:t>
            </a:r>
            <a:r>
              <a:rPr lang="en-US" sz="2400" dirty="0" err="1">
                <a:solidFill>
                  <a:srgbClr val="FF0000"/>
                </a:solidFill>
              </a:rPr>
              <a:t>formGroupName</a:t>
            </a:r>
            <a:r>
              <a:rPr lang="en-US" sz="2400" dirty="0"/>
              <a:t>="</a:t>
            </a:r>
            <a:r>
              <a:rPr lang="en-US" sz="2400" dirty="0">
                <a:solidFill>
                  <a:srgbClr val="00B050"/>
                </a:solidFill>
              </a:rPr>
              <a:t>customer</a:t>
            </a:r>
            <a:r>
              <a:rPr lang="en-US" sz="2400" dirty="0"/>
              <a:t>"&gt;</a:t>
            </a: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824865" algn="l"/>
                <a:tab pos="1365885" algn="l"/>
                <a:tab pos="2178685" algn="l"/>
              </a:tabLst>
            </a:pP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09294" y="1296171"/>
            <a:ext cx="3839845" cy="609600"/>
          </a:xfrm>
          <a:custGeom>
            <a:avLst/>
            <a:gdLst/>
            <a:ahLst/>
            <a:cxnLst/>
            <a:rect l="l" t="t" r="r" b="b"/>
            <a:pathLst>
              <a:path w="3839845" h="609600">
                <a:moveTo>
                  <a:pt x="3738371" y="0"/>
                </a:moveTo>
                <a:lnTo>
                  <a:pt x="105328" y="256"/>
                </a:lnTo>
                <a:lnTo>
                  <a:pt x="65563" y="10016"/>
                </a:lnTo>
                <a:lnTo>
                  <a:pt x="32948" y="32470"/>
                </a:lnTo>
                <a:lnTo>
                  <a:pt x="10231" y="65936"/>
                </a:lnTo>
                <a:lnTo>
                  <a:pt x="0" y="112013"/>
                </a:lnTo>
                <a:lnTo>
                  <a:pt x="0" y="498347"/>
                </a:lnTo>
                <a:lnTo>
                  <a:pt x="10306" y="544184"/>
                </a:lnTo>
                <a:lnTo>
                  <a:pt x="32806" y="576634"/>
                </a:lnTo>
                <a:lnTo>
                  <a:pt x="74631" y="603256"/>
                </a:lnTo>
                <a:lnTo>
                  <a:pt x="112013" y="609599"/>
                </a:lnTo>
                <a:lnTo>
                  <a:pt x="3728465" y="609599"/>
                </a:lnTo>
                <a:lnTo>
                  <a:pt x="3769984" y="601307"/>
                </a:lnTo>
                <a:lnTo>
                  <a:pt x="3803783" y="579561"/>
                </a:lnTo>
                <a:lnTo>
                  <a:pt x="3804200" y="579119"/>
                </a:lnTo>
                <a:lnTo>
                  <a:pt x="3726941" y="579119"/>
                </a:lnTo>
                <a:lnTo>
                  <a:pt x="103240" y="578454"/>
                </a:lnTo>
                <a:lnTo>
                  <a:pt x="65685" y="564195"/>
                </a:lnTo>
                <a:lnTo>
                  <a:pt x="39449" y="534139"/>
                </a:lnTo>
                <a:lnTo>
                  <a:pt x="31241" y="505205"/>
                </a:lnTo>
                <a:lnTo>
                  <a:pt x="31241" y="102869"/>
                </a:lnTo>
                <a:lnTo>
                  <a:pt x="51924" y="57842"/>
                </a:lnTo>
                <a:lnTo>
                  <a:pt x="87527" y="34535"/>
                </a:lnTo>
                <a:lnTo>
                  <a:pt x="112775" y="30479"/>
                </a:lnTo>
                <a:lnTo>
                  <a:pt x="3804024" y="30479"/>
                </a:lnTo>
                <a:lnTo>
                  <a:pt x="3799866" y="26518"/>
                </a:lnTo>
                <a:lnTo>
                  <a:pt x="3788993" y="18341"/>
                </a:lnTo>
                <a:lnTo>
                  <a:pt x="3777246" y="11479"/>
                </a:lnTo>
                <a:lnTo>
                  <a:pt x="3764787" y="6055"/>
                </a:lnTo>
                <a:lnTo>
                  <a:pt x="3751775" y="2188"/>
                </a:lnTo>
                <a:lnTo>
                  <a:pt x="3738371" y="0"/>
                </a:lnTo>
                <a:close/>
              </a:path>
              <a:path w="3839845" h="609600">
                <a:moveTo>
                  <a:pt x="3804024" y="30479"/>
                </a:moveTo>
                <a:lnTo>
                  <a:pt x="3727703" y="30479"/>
                </a:lnTo>
                <a:lnTo>
                  <a:pt x="3736847" y="31241"/>
                </a:lnTo>
                <a:lnTo>
                  <a:pt x="3752487" y="34245"/>
                </a:lnTo>
                <a:lnTo>
                  <a:pt x="3786321" y="56022"/>
                </a:lnTo>
                <a:lnTo>
                  <a:pt x="3806092" y="90940"/>
                </a:lnTo>
                <a:lnTo>
                  <a:pt x="3808475" y="104393"/>
                </a:lnTo>
                <a:lnTo>
                  <a:pt x="3808475" y="506729"/>
                </a:lnTo>
                <a:lnTo>
                  <a:pt x="3792546" y="546075"/>
                </a:lnTo>
                <a:lnTo>
                  <a:pt x="3761573" y="571390"/>
                </a:lnTo>
                <a:lnTo>
                  <a:pt x="3726941" y="579119"/>
                </a:lnTo>
                <a:lnTo>
                  <a:pt x="3804200" y="579119"/>
                </a:lnTo>
                <a:lnTo>
                  <a:pt x="3827450" y="547590"/>
                </a:lnTo>
                <a:lnTo>
                  <a:pt x="3838955" y="508253"/>
                </a:lnTo>
                <a:lnTo>
                  <a:pt x="3839717" y="497585"/>
                </a:lnTo>
                <a:lnTo>
                  <a:pt x="3839717" y="111251"/>
                </a:lnTo>
                <a:lnTo>
                  <a:pt x="3831415" y="69973"/>
                </a:lnTo>
                <a:lnTo>
                  <a:pt x="3809705" y="35891"/>
                </a:lnTo>
                <a:lnTo>
                  <a:pt x="3804024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7464" y="3550929"/>
            <a:ext cx="3488054" cy="553720"/>
          </a:xfrm>
          <a:custGeom>
            <a:avLst/>
            <a:gdLst/>
            <a:ahLst/>
            <a:cxnLst/>
            <a:rect l="l" t="t" r="r" b="b"/>
            <a:pathLst>
              <a:path w="3488054" h="553720">
                <a:moveTo>
                  <a:pt x="3384800" y="0"/>
                </a:moveTo>
                <a:lnTo>
                  <a:pt x="93837" y="371"/>
                </a:lnTo>
                <a:lnTo>
                  <a:pt x="55046" y="12011"/>
                </a:lnTo>
                <a:lnTo>
                  <a:pt x="23521" y="37409"/>
                </a:lnTo>
                <a:lnTo>
                  <a:pt x="4571" y="73151"/>
                </a:lnTo>
                <a:lnTo>
                  <a:pt x="0" y="102869"/>
                </a:lnTo>
                <a:lnTo>
                  <a:pt x="0" y="451103"/>
                </a:lnTo>
                <a:lnTo>
                  <a:pt x="14204" y="501846"/>
                </a:lnTo>
                <a:lnTo>
                  <a:pt x="45719" y="535685"/>
                </a:lnTo>
                <a:lnTo>
                  <a:pt x="87895" y="551879"/>
                </a:lnTo>
                <a:lnTo>
                  <a:pt x="102107" y="553211"/>
                </a:lnTo>
                <a:lnTo>
                  <a:pt x="3385562" y="553211"/>
                </a:lnTo>
                <a:lnTo>
                  <a:pt x="3426548" y="544123"/>
                </a:lnTo>
                <a:lnTo>
                  <a:pt x="3458125" y="521969"/>
                </a:lnTo>
                <a:lnTo>
                  <a:pt x="3391658" y="521969"/>
                </a:lnTo>
                <a:lnTo>
                  <a:pt x="91517" y="521279"/>
                </a:lnTo>
                <a:lnTo>
                  <a:pt x="55340" y="504393"/>
                </a:lnTo>
                <a:lnTo>
                  <a:pt x="33527" y="470915"/>
                </a:lnTo>
                <a:lnTo>
                  <a:pt x="30479" y="449579"/>
                </a:lnTo>
                <a:lnTo>
                  <a:pt x="30479" y="102869"/>
                </a:lnTo>
                <a:lnTo>
                  <a:pt x="48201" y="56374"/>
                </a:lnTo>
                <a:lnTo>
                  <a:pt x="91255" y="32076"/>
                </a:lnTo>
                <a:lnTo>
                  <a:pt x="102869" y="31241"/>
                </a:lnTo>
                <a:lnTo>
                  <a:pt x="3458002" y="31241"/>
                </a:lnTo>
                <a:lnTo>
                  <a:pt x="3455314" y="28324"/>
                </a:lnTo>
                <a:lnTo>
                  <a:pt x="3421640" y="7046"/>
                </a:lnTo>
                <a:lnTo>
                  <a:pt x="3394706" y="761"/>
                </a:lnTo>
                <a:lnTo>
                  <a:pt x="3384800" y="0"/>
                </a:lnTo>
                <a:close/>
              </a:path>
              <a:path w="3488054" h="553720">
                <a:moveTo>
                  <a:pt x="3458002" y="31241"/>
                </a:moveTo>
                <a:lnTo>
                  <a:pt x="3393182" y="31241"/>
                </a:lnTo>
                <a:lnTo>
                  <a:pt x="3409048" y="35227"/>
                </a:lnTo>
                <a:lnTo>
                  <a:pt x="3421374" y="40964"/>
                </a:lnTo>
                <a:lnTo>
                  <a:pt x="3448581" y="70024"/>
                </a:lnTo>
                <a:lnTo>
                  <a:pt x="3456428" y="96011"/>
                </a:lnTo>
                <a:lnTo>
                  <a:pt x="3456428" y="458723"/>
                </a:lnTo>
                <a:lnTo>
                  <a:pt x="3438776" y="497733"/>
                </a:lnTo>
                <a:lnTo>
                  <a:pt x="3405096" y="519206"/>
                </a:lnTo>
                <a:lnTo>
                  <a:pt x="3391658" y="521969"/>
                </a:lnTo>
                <a:lnTo>
                  <a:pt x="3458125" y="521969"/>
                </a:lnTo>
                <a:lnTo>
                  <a:pt x="3480721" y="487007"/>
                </a:lnTo>
                <a:lnTo>
                  <a:pt x="3487670" y="450341"/>
                </a:lnTo>
                <a:lnTo>
                  <a:pt x="3487670" y="102107"/>
                </a:lnTo>
                <a:lnTo>
                  <a:pt x="3478443" y="61030"/>
                </a:lnTo>
                <a:lnTo>
                  <a:pt x="3464333" y="38112"/>
                </a:lnTo>
                <a:lnTo>
                  <a:pt x="3458002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0087" y="7229161"/>
            <a:ext cx="110489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7286" y="1091187"/>
            <a:ext cx="7240905" cy="6339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HA</a:t>
            </a:r>
            <a:r>
              <a:rPr sz="1200" spc="-1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T-IT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77892" y="6985257"/>
            <a:ext cx="1969135" cy="0"/>
          </a:xfrm>
          <a:custGeom>
            <a:avLst/>
            <a:gdLst/>
            <a:ahLst/>
            <a:cxnLst/>
            <a:rect l="l" t="t" r="r" b="b"/>
            <a:pathLst>
              <a:path w="1969134">
                <a:moveTo>
                  <a:pt x="0" y="0"/>
                </a:moveTo>
                <a:lnTo>
                  <a:pt x="1969007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6584" y="520188"/>
            <a:ext cx="778065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3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your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5949" y="1091187"/>
            <a:ext cx="7172325" cy="6339205"/>
          </a:xfrm>
          <a:custGeom>
            <a:avLst/>
            <a:gdLst/>
            <a:ahLst/>
            <a:cxnLst/>
            <a:rect l="l" t="t" r="r" b="b"/>
            <a:pathLst>
              <a:path w="7172325" h="6339205">
                <a:moveTo>
                  <a:pt x="0" y="6339077"/>
                </a:moveTo>
                <a:lnTo>
                  <a:pt x="7171943" y="6339077"/>
                </a:lnTo>
                <a:lnTo>
                  <a:pt x="7171943" y="0"/>
                </a:lnTo>
                <a:lnTo>
                  <a:pt x="0" y="0"/>
                </a:lnTo>
                <a:lnTo>
                  <a:pt x="0" y="63390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91552" y="1255146"/>
            <a:ext cx="6932295" cy="574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 marR="2025014" indent="-318770">
              <a:lnSpc>
                <a:spcPct val="15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AppComponent</a:t>
            </a:r>
            <a:r>
              <a:rPr sz="1500" dirty="0">
                <a:latin typeface="Consolas"/>
                <a:cs typeface="Consolas"/>
              </a:rPr>
              <a:t>1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myReactiveForm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FormGroup;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formBuilder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FormBuilder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1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Defin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mode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Reactiv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Form.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Notic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neste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formBuilder.group(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)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grou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ustomer</a:t>
            </a:r>
            <a:endParaRPr sz="1500">
              <a:latin typeface="Consolas"/>
              <a:cs typeface="Consolas"/>
            </a:endParaRPr>
          </a:p>
          <a:p>
            <a:pPr marL="967740" marR="1386840" indent="-318770">
              <a:lnSpc>
                <a:spcPct val="151000"/>
              </a:lnSpc>
              <a:spcBef>
                <a:spcPts val="5"/>
              </a:spcBef>
              <a:tabLst>
                <a:tab pos="1818639" algn="l"/>
              </a:tabLst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password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1286510" marR="2341880" indent="-318770">
              <a:lnSpc>
                <a:spcPts val="2720"/>
              </a:lnSpc>
              <a:spcBef>
                <a:spcPts val="240"/>
              </a:spcBef>
            </a:pPr>
            <a:r>
              <a:rPr sz="1500" spc="5" dirty="0">
                <a:latin typeface="Consolas"/>
                <a:cs typeface="Consolas"/>
              </a:rPr>
              <a:t>customer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prefix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1286510" marR="4150360">
              <a:lnSpc>
                <a:spcPts val="2720"/>
              </a:lnSpc>
            </a:pPr>
            <a:r>
              <a:rPr sz="1500" spc="5" dirty="0">
                <a:latin typeface="Consolas"/>
                <a:cs typeface="Consolas"/>
              </a:rPr>
              <a:t>firstName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lastName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endParaRPr sz="150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670"/>
              </a:spcBef>
            </a:pPr>
            <a:r>
              <a:rPr sz="1500" spc="5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1606" y="7126272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66584" y="597912"/>
            <a:ext cx="426910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Subscrib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10" dirty="0">
                <a:latin typeface="Verdana"/>
                <a:cs typeface="Verdana"/>
              </a:rPr>
              <a:t>hanges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3828" y="1402614"/>
            <a:ext cx="9364980" cy="5601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01140" algn="l"/>
              </a:tabLst>
            </a:pPr>
            <a:r>
              <a:rPr sz="1950" spc="-20" dirty="0">
                <a:latin typeface="Consolas"/>
                <a:cs typeface="Consolas"/>
              </a:rPr>
              <a:t>ngOnInit(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>
              <a:latin typeface="Consolas"/>
              <a:cs typeface="Consolas"/>
            </a:endParaRPr>
          </a:p>
          <a:p>
            <a:pPr marR="8112125" algn="ctr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824865" algn="l"/>
                <a:tab pos="1230630" algn="l"/>
                <a:tab pos="2583815" algn="l"/>
                <a:tab pos="2990215" algn="l"/>
                <a:tab pos="4072254" algn="l"/>
                <a:tab pos="4478655" algn="l"/>
                <a:tab pos="5154930" algn="l"/>
                <a:tab pos="596709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2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for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leve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or...</a:t>
            </a:r>
            <a:endParaRPr sz="1950">
              <a:latin typeface="Consolas"/>
              <a:cs typeface="Consolas"/>
            </a:endParaRPr>
          </a:p>
          <a:p>
            <a:pPr marL="824865" marR="1764664" indent="-406400">
              <a:lnSpc>
                <a:spcPct val="149500"/>
              </a:lnSpc>
              <a:tabLst>
                <a:tab pos="3667125" algn="l"/>
                <a:tab pos="4072254" algn="l"/>
                <a:tab pos="4749165" algn="l"/>
                <a:tab pos="5696585" algn="l"/>
                <a:tab pos="61023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.myReactiveForm.valueChan</a:t>
            </a:r>
            <a:r>
              <a:rPr sz="1950" spc="-35" dirty="0">
                <a:latin typeface="Consolas"/>
                <a:cs typeface="Consolas"/>
              </a:rPr>
              <a:t>g</a:t>
            </a:r>
            <a:r>
              <a:rPr sz="1950" spc="-20" dirty="0">
                <a:latin typeface="Consolas"/>
                <a:cs typeface="Consolas"/>
              </a:rPr>
              <a:t>es.subscribe((value)=&gt;{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'Change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level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value);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824865" algn="l"/>
                <a:tab pos="1230630" algn="l"/>
                <a:tab pos="2583815" algn="l"/>
                <a:tab pos="2990850" algn="l"/>
                <a:tab pos="4072254" algn="l"/>
                <a:tab pos="4478655" algn="l"/>
                <a:tab pos="5561330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3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contro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level.</a:t>
            </a:r>
            <a:endParaRPr sz="1950">
              <a:latin typeface="Consolas"/>
              <a:cs typeface="Consolas"/>
            </a:endParaRPr>
          </a:p>
          <a:p>
            <a:pPr marL="824865" marR="5080" indent="-406400">
              <a:lnSpc>
                <a:spcPct val="149500"/>
              </a:lnSpc>
              <a:tabLst>
                <a:tab pos="3667125" algn="l"/>
                <a:tab pos="4072254" algn="l"/>
                <a:tab pos="5154930" algn="l"/>
                <a:tab pos="6102350" algn="l"/>
                <a:tab pos="65087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.myReactiveForm.get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'email'</a:t>
            </a:r>
            <a:r>
              <a:rPr sz="1950" spc="-20" dirty="0">
                <a:latin typeface="Consolas"/>
                <a:cs typeface="Consolas"/>
              </a:rPr>
              <a:t>).valueChanges.sub</a:t>
            </a:r>
            <a:r>
              <a:rPr sz="1950" spc="-35" dirty="0"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cribe((value)=&gt;{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'Change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contro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level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value);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Submittin</a:t>
            </a:r>
            <a:r>
              <a:rPr spc="15" dirty="0"/>
              <a:t>g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reactive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5" dirty="0"/>
              <a:t>f</a:t>
            </a:r>
            <a:r>
              <a:rPr spc="20" dirty="0"/>
              <a:t>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1612623"/>
            <a:ext cx="8731885" cy="4719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endParaRPr lang="nl-NL" sz="1950" spc="-2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spc="-20" dirty="0">
                <a:latin typeface="Verdana"/>
                <a:cs typeface="Verdana"/>
              </a:rPr>
              <a:t>Just u</a:t>
            </a:r>
            <a:r>
              <a:rPr sz="1950" spc="-15" dirty="0">
                <a:latin typeface="Verdana"/>
                <a:cs typeface="Verdana"/>
              </a:rPr>
              <a:t>se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C00000"/>
                </a:solidFill>
                <a:latin typeface="Courier New"/>
                <a:cs typeface="Courier New"/>
              </a:rPr>
              <a:t>click(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sz="1950" b="1" spc="1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handler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submit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button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815340" marR="3231515" indent="-719455">
              <a:lnSpc>
                <a:spcPct val="1524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btn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primary"</a:t>
            </a:r>
            <a:r>
              <a:rPr sz="17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(click)=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"onSubmit()"</a:t>
            </a:r>
            <a:r>
              <a:rPr sz="17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[disabled]=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"!myReactiveForm.valid</a:t>
            </a:r>
            <a:r>
              <a:rPr sz="17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45656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Submit</a:t>
            </a:r>
            <a:endParaRPr sz="1700" dirty="0">
              <a:latin typeface="Consolas"/>
              <a:cs typeface="Consolas"/>
            </a:endParaRPr>
          </a:p>
          <a:p>
            <a:pPr marL="149860" indent="-5397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4986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onSubmit(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50990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.myReactiveForm.value);</a:t>
            </a:r>
            <a:endParaRPr sz="1700" dirty="0">
              <a:latin typeface="Consolas"/>
              <a:cs typeface="Consolas"/>
            </a:endParaRPr>
          </a:p>
          <a:p>
            <a:pPr marL="509905">
              <a:lnSpc>
                <a:spcPct val="100000"/>
              </a:lnSpc>
              <a:spcBef>
                <a:spcPts val="3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0000FF"/>
                </a:solidFill>
                <a:latin typeface="Consolas"/>
                <a:cs typeface="Consolas"/>
              </a:rPr>
              <a:t>TODO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somethin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usefu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wit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form</a:t>
            </a:r>
            <a:endParaRPr sz="1700" dirty="0">
              <a:latin typeface="Consolas"/>
              <a:cs typeface="Consolas"/>
            </a:endParaRPr>
          </a:p>
          <a:p>
            <a:pPr marL="14922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26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2492" y="1668496"/>
            <a:ext cx="5050790" cy="168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Displ</a:t>
            </a:r>
            <a:r>
              <a:rPr sz="2600" spc="-40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y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alidation</a:t>
            </a:r>
            <a:r>
              <a:rPr sz="2600" spc="3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1215" y="3658362"/>
            <a:ext cx="4780026" cy="1114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6163" y="3622557"/>
            <a:ext cx="4851400" cy="1188085"/>
          </a:xfrm>
          <a:custGeom>
            <a:avLst/>
            <a:gdLst/>
            <a:ahLst/>
            <a:cxnLst/>
            <a:rect l="l" t="t" r="r" b="b"/>
            <a:pathLst>
              <a:path w="4851400" h="1188085">
                <a:moveTo>
                  <a:pt x="4850891" y="0"/>
                </a:moveTo>
                <a:lnTo>
                  <a:pt x="0" y="0"/>
                </a:lnTo>
                <a:lnTo>
                  <a:pt x="0" y="1187957"/>
                </a:lnTo>
                <a:lnTo>
                  <a:pt x="4850891" y="1187957"/>
                </a:lnTo>
                <a:lnTo>
                  <a:pt x="4850891" y="1167377"/>
                </a:lnTo>
                <a:lnTo>
                  <a:pt x="41147" y="1167377"/>
                </a:lnTo>
                <a:lnTo>
                  <a:pt x="20573" y="1146803"/>
                </a:lnTo>
                <a:lnTo>
                  <a:pt x="41147" y="1146803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4850891" y="20573"/>
                </a:lnTo>
                <a:lnTo>
                  <a:pt x="4850891" y="0"/>
                </a:lnTo>
                <a:close/>
              </a:path>
              <a:path w="4851400" h="1188085">
                <a:moveTo>
                  <a:pt x="41147" y="1146803"/>
                </a:moveTo>
                <a:lnTo>
                  <a:pt x="20573" y="1146803"/>
                </a:lnTo>
                <a:lnTo>
                  <a:pt x="41147" y="1167377"/>
                </a:lnTo>
                <a:lnTo>
                  <a:pt x="41147" y="1146803"/>
                </a:lnTo>
                <a:close/>
              </a:path>
              <a:path w="4851400" h="1188085">
                <a:moveTo>
                  <a:pt x="4809743" y="1146803"/>
                </a:moveTo>
                <a:lnTo>
                  <a:pt x="41147" y="1146803"/>
                </a:lnTo>
                <a:lnTo>
                  <a:pt x="41147" y="1167377"/>
                </a:lnTo>
                <a:lnTo>
                  <a:pt x="4809743" y="1167377"/>
                </a:lnTo>
                <a:lnTo>
                  <a:pt x="4809743" y="114680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809743" y="1167377"/>
                </a:lnTo>
                <a:lnTo>
                  <a:pt x="4830317" y="1146803"/>
                </a:lnTo>
                <a:lnTo>
                  <a:pt x="4850891" y="1146803"/>
                </a:lnTo>
                <a:lnTo>
                  <a:pt x="4850891" y="41147"/>
                </a:lnTo>
                <a:lnTo>
                  <a:pt x="4830317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1146803"/>
                </a:moveTo>
                <a:lnTo>
                  <a:pt x="4830317" y="1146803"/>
                </a:lnTo>
                <a:lnTo>
                  <a:pt x="4809743" y="1167377"/>
                </a:lnTo>
                <a:lnTo>
                  <a:pt x="4850891" y="1167377"/>
                </a:lnTo>
                <a:lnTo>
                  <a:pt x="4850891" y="1146803"/>
                </a:lnTo>
                <a:close/>
              </a:path>
              <a:path w="4851400" h="1188085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4809743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20573"/>
                </a:moveTo>
                <a:lnTo>
                  <a:pt x="4809743" y="20573"/>
                </a:lnTo>
                <a:lnTo>
                  <a:pt x="4830317" y="41147"/>
                </a:lnTo>
                <a:lnTo>
                  <a:pt x="4850891" y="41147"/>
                </a:lnTo>
                <a:lnTo>
                  <a:pt x="4850891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71215" y="3658362"/>
            <a:ext cx="4780026" cy="11148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6163" y="3622557"/>
            <a:ext cx="4851400" cy="1188085"/>
          </a:xfrm>
          <a:custGeom>
            <a:avLst/>
            <a:gdLst/>
            <a:ahLst/>
            <a:cxnLst/>
            <a:rect l="l" t="t" r="r" b="b"/>
            <a:pathLst>
              <a:path w="4851400" h="1188085">
                <a:moveTo>
                  <a:pt x="4850891" y="0"/>
                </a:moveTo>
                <a:lnTo>
                  <a:pt x="0" y="0"/>
                </a:lnTo>
                <a:lnTo>
                  <a:pt x="0" y="1187957"/>
                </a:lnTo>
                <a:lnTo>
                  <a:pt x="4850891" y="1187957"/>
                </a:lnTo>
                <a:lnTo>
                  <a:pt x="4850891" y="1167377"/>
                </a:lnTo>
                <a:lnTo>
                  <a:pt x="41147" y="1167377"/>
                </a:lnTo>
                <a:lnTo>
                  <a:pt x="20573" y="1146803"/>
                </a:lnTo>
                <a:lnTo>
                  <a:pt x="41147" y="1146803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4850891" y="20573"/>
                </a:lnTo>
                <a:lnTo>
                  <a:pt x="4850891" y="0"/>
                </a:lnTo>
                <a:close/>
              </a:path>
              <a:path w="4851400" h="1188085">
                <a:moveTo>
                  <a:pt x="41147" y="1146803"/>
                </a:moveTo>
                <a:lnTo>
                  <a:pt x="20573" y="1146803"/>
                </a:lnTo>
                <a:lnTo>
                  <a:pt x="41147" y="1167377"/>
                </a:lnTo>
                <a:lnTo>
                  <a:pt x="41147" y="1146803"/>
                </a:lnTo>
                <a:close/>
              </a:path>
              <a:path w="4851400" h="1188085">
                <a:moveTo>
                  <a:pt x="4809743" y="1146803"/>
                </a:moveTo>
                <a:lnTo>
                  <a:pt x="41147" y="1146803"/>
                </a:lnTo>
                <a:lnTo>
                  <a:pt x="41147" y="1167377"/>
                </a:lnTo>
                <a:lnTo>
                  <a:pt x="4809743" y="1167377"/>
                </a:lnTo>
                <a:lnTo>
                  <a:pt x="4809743" y="114680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809743" y="1167377"/>
                </a:lnTo>
                <a:lnTo>
                  <a:pt x="4830317" y="1146803"/>
                </a:lnTo>
                <a:lnTo>
                  <a:pt x="4850891" y="1146803"/>
                </a:lnTo>
                <a:lnTo>
                  <a:pt x="4850891" y="41147"/>
                </a:lnTo>
                <a:lnTo>
                  <a:pt x="4830317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1146803"/>
                </a:moveTo>
                <a:lnTo>
                  <a:pt x="4830317" y="1146803"/>
                </a:lnTo>
                <a:lnTo>
                  <a:pt x="4809743" y="1167377"/>
                </a:lnTo>
                <a:lnTo>
                  <a:pt x="4850891" y="1167377"/>
                </a:lnTo>
                <a:lnTo>
                  <a:pt x="4850891" y="1146803"/>
                </a:lnTo>
                <a:close/>
              </a:path>
              <a:path w="4851400" h="1188085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4809743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20573"/>
                </a:moveTo>
                <a:lnTo>
                  <a:pt x="4809743" y="20573"/>
                </a:lnTo>
                <a:lnTo>
                  <a:pt x="4830317" y="41147"/>
                </a:lnTo>
                <a:lnTo>
                  <a:pt x="4850891" y="41147"/>
                </a:lnTo>
                <a:lnTo>
                  <a:pt x="4850891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6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524878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260" y="4153205"/>
            <a:ext cx="6791325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080"/>
              </a:lnSpc>
            </a:pPr>
            <a:r>
              <a:rPr sz="5950" b="1" spc="-5" dirty="0">
                <a:latin typeface="Verdana"/>
                <a:cs typeface="Verdana"/>
              </a:rPr>
              <a:t>For</a:t>
            </a:r>
            <a:r>
              <a:rPr sz="5950" b="1" dirty="0">
                <a:latin typeface="Verdana"/>
                <a:cs typeface="Verdana"/>
              </a:rPr>
              <a:t>m</a:t>
            </a:r>
            <a:r>
              <a:rPr sz="5950" b="1" spc="560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Validation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1.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Validating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FF0000"/>
                </a:solidFill>
              </a:rPr>
              <a:t>Template</a:t>
            </a:r>
            <a:r>
              <a:rPr spc="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FF0000"/>
                </a:solidFill>
              </a:rPr>
              <a:t>driven</a:t>
            </a:r>
            <a:r>
              <a:rPr spc="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FF0000"/>
                </a:solidFill>
              </a:rPr>
              <a:t>f</a:t>
            </a:r>
            <a:r>
              <a:rPr spc="15" dirty="0">
                <a:solidFill>
                  <a:srgbClr val="FF0000"/>
                </a:solidFill>
              </a:rPr>
              <a:t>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29" y="1803624"/>
            <a:ext cx="7730490" cy="117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220"/>
              </a:lnSpc>
            </a:pPr>
            <a:r>
              <a:rPr sz="2600" spc="-25" dirty="0">
                <a:latin typeface="Verdana"/>
                <a:cs typeface="Verdana"/>
              </a:rPr>
              <a:t>Us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H</a:t>
            </a:r>
            <a:r>
              <a:rPr sz="2600" spc="-25" dirty="0">
                <a:latin typeface="Verdana"/>
                <a:cs typeface="Verdana"/>
              </a:rPr>
              <a:t>TML5</a:t>
            </a:r>
            <a:r>
              <a:rPr sz="2600" spc="-40" dirty="0">
                <a:latin typeface="Verdana"/>
                <a:cs typeface="Verdana"/>
              </a:rPr>
              <a:t>-</a:t>
            </a:r>
            <a:r>
              <a:rPr sz="2600" spc="-20" dirty="0">
                <a:latin typeface="Verdana"/>
                <a:cs typeface="Verdana"/>
              </a:rPr>
              <a:t>attribute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li</a:t>
            </a:r>
            <a:r>
              <a:rPr sz="2600" spc="-45" dirty="0">
                <a:latin typeface="Verdana"/>
                <a:cs typeface="Verdana"/>
              </a:rPr>
              <a:t>k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required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patter</a:t>
            </a:r>
            <a:r>
              <a:rPr sz="2600" spc="-30" dirty="0">
                <a:latin typeface="Courier New"/>
                <a:cs typeface="Courier New"/>
              </a:rPr>
              <a:t>n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minlengt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spc="25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an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so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on.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29" y="4329668"/>
            <a:ext cx="9007475" cy="1223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Unde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the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hood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these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are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actually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Angular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directi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es!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15" dirty="0">
                <a:latin typeface="Verdana"/>
                <a:cs typeface="Verdana"/>
              </a:rPr>
              <a:t>Angular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adds/rem</a:t>
            </a:r>
            <a:r>
              <a:rPr sz="2600" spc="-45" dirty="0">
                <a:latin typeface="Verdana"/>
                <a:cs typeface="Verdana"/>
              </a:rPr>
              <a:t>ov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corresponding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classes.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0" y="2122705"/>
            <a:ext cx="9009499" cy="177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4865" marR="5080" indent="-812800">
              <a:lnSpc>
                <a:spcPct val="149500"/>
              </a:lnSpc>
              <a:tabLst>
                <a:tab pos="960119" algn="l"/>
                <a:tab pos="3124835" algn="l"/>
                <a:tab pos="3395979" algn="l"/>
                <a:tab pos="5967730" algn="l"/>
                <a:tab pos="650875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lang="nl-NL"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type=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ngModel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id=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"password"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47955">
              <a:lnSpc>
                <a:spcPct val="100000"/>
              </a:lnSpc>
              <a:tabLst>
                <a:tab pos="2042160" algn="l"/>
                <a:tab pos="3260725" algn="l"/>
              </a:tabLst>
            </a:pPr>
            <a:r>
              <a:rPr sz="1950" spc="-20" dirty="0">
                <a:latin typeface="Consolas"/>
                <a:cs typeface="Consolas"/>
              </a:rPr>
              <a:t>#pw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require</a:t>
            </a:r>
            <a:r>
              <a:rPr sz="1950" spc="-15" dirty="0">
                <a:latin typeface="Consolas"/>
                <a:cs typeface="Consolas"/>
              </a:rPr>
              <a:t>d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minlength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"6"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04803" y="3295660"/>
            <a:ext cx="4227830" cy="575310"/>
          </a:xfrm>
          <a:custGeom>
            <a:avLst/>
            <a:gdLst/>
            <a:ahLst/>
            <a:cxnLst/>
            <a:rect l="l" t="t" r="r" b="b"/>
            <a:pathLst>
              <a:path w="4227830" h="575310">
                <a:moveTo>
                  <a:pt x="4121654" y="0"/>
                </a:moveTo>
                <a:lnTo>
                  <a:pt x="93093" y="816"/>
                </a:lnTo>
                <a:lnTo>
                  <a:pt x="54660" y="13759"/>
                </a:lnTo>
                <a:lnTo>
                  <a:pt x="23276" y="39783"/>
                </a:lnTo>
                <a:lnTo>
                  <a:pt x="4571" y="75437"/>
                </a:lnTo>
                <a:lnTo>
                  <a:pt x="0" y="96011"/>
                </a:lnTo>
                <a:lnTo>
                  <a:pt x="0" y="480821"/>
                </a:lnTo>
                <a:lnTo>
                  <a:pt x="13540" y="521344"/>
                </a:lnTo>
                <a:lnTo>
                  <a:pt x="38861" y="550925"/>
                </a:lnTo>
                <a:lnTo>
                  <a:pt x="80426" y="572116"/>
                </a:lnTo>
                <a:lnTo>
                  <a:pt x="105917" y="575309"/>
                </a:lnTo>
                <a:lnTo>
                  <a:pt x="4122416" y="575309"/>
                </a:lnTo>
                <a:lnTo>
                  <a:pt x="4167537" y="564442"/>
                </a:lnTo>
                <a:lnTo>
                  <a:pt x="4195642" y="544103"/>
                </a:lnTo>
                <a:lnTo>
                  <a:pt x="103447" y="544103"/>
                </a:lnTo>
                <a:lnTo>
                  <a:pt x="90052" y="542711"/>
                </a:lnTo>
                <a:lnTo>
                  <a:pt x="54841" y="524553"/>
                </a:lnTo>
                <a:lnTo>
                  <a:pt x="33527" y="490727"/>
                </a:lnTo>
                <a:lnTo>
                  <a:pt x="32003" y="483107"/>
                </a:lnTo>
                <a:lnTo>
                  <a:pt x="30479" y="476249"/>
                </a:lnTo>
                <a:lnTo>
                  <a:pt x="30479" y="105917"/>
                </a:lnTo>
                <a:lnTo>
                  <a:pt x="31241" y="97535"/>
                </a:lnTo>
                <a:lnTo>
                  <a:pt x="48644" y="57104"/>
                </a:lnTo>
                <a:lnTo>
                  <a:pt x="80818" y="35250"/>
                </a:lnTo>
                <a:lnTo>
                  <a:pt x="106679" y="31241"/>
                </a:lnTo>
                <a:lnTo>
                  <a:pt x="4195969" y="31241"/>
                </a:lnTo>
                <a:lnTo>
                  <a:pt x="4192512" y="27670"/>
                </a:lnTo>
                <a:lnTo>
                  <a:pt x="4158302" y="6715"/>
                </a:lnTo>
                <a:lnTo>
                  <a:pt x="4131560" y="761"/>
                </a:lnTo>
                <a:lnTo>
                  <a:pt x="4121654" y="0"/>
                </a:lnTo>
                <a:close/>
              </a:path>
              <a:path w="4227830" h="575310">
                <a:moveTo>
                  <a:pt x="4195969" y="31241"/>
                </a:moveTo>
                <a:lnTo>
                  <a:pt x="4130036" y="31241"/>
                </a:lnTo>
                <a:lnTo>
                  <a:pt x="4150304" y="36610"/>
                </a:lnTo>
                <a:lnTo>
                  <a:pt x="4162257" y="42936"/>
                </a:lnTo>
                <a:lnTo>
                  <a:pt x="4188911" y="73032"/>
                </a:lnTo>
                <a:lnTo>
                  <a:pt x="4196330" y="99059"/>
                </a:lnTo>
                <a:lnTo>
                  <a:pt x="4196330" y="477773"/>
                </a:lnTo>
                <a:lnTo>
                  <a:pt x="4176216" y="520459"/>
                </a:lnTo>
                <a:lnTo>
                  <a:pt x="4141986" y="541488"/>
                </a:lnTo>
                <a:lnTo>
                  <a:pt x="103447" y="544103"/>
                </a:lnTo>
                <a:lnTo>
                  <a:pt x="4195642" y="544103"/>
                </a:lnTo>
                <a:lnTo>
                  <a:pt x="4220947" y="505845"/>
                </a:lnTo>
                <a:lnTo>
                  <a:pt x="4227572" y="468629"/>
                </a:lnTo>
                <a:lnTo>
                  <a:pt x="4227572" y="105155"/>
                </a:lnTo>
                <a:lnTo>
                  <a:pt x="4216727" y="59831"/>
                </a:lnTo>
                <a:lnTo>
                  <a:pt x="4201856" y="37324"/>
                </a:lnTo>
                <a:lnTo>
                  <a:pt x="4195969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5" dirty="0">
                <a:solidFill>
                  <a:srgbClr val="00B050"/>
                </a:solidFill>
              </a:rPr>
              <a:t>Validating</a:t>
            </a:r>
            <a:r>
              <a:rPr spc="2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nl-NL" spc="15" dirty="0">
                <a:solidFill>
                  <a:srgbClr val="00B050"/>
                </a:solidFill>
              </a:rPr>
              <a:t>Re</a:t>
            </a:r>
            <a:r>
              <a:rPr spc="15" dirty="0">
                <a:solidFill>
                  <a:srgbClr val="00B050"/>
                </a:solidFill>
              </a:rPr>
              <a:t>active</a:t>
            </a:r>
            <a:r>
              <a:rPr spc="25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00B050"/>
                </a:solidFill>
              </a:rPr>
              <a:t>f</a:t>
            </a:r>
            <a:r>
              <a:rPr spc="15" dirty="0">
                <a:solidFill>
                  <a:srgbClr val="00B050"/>
                </a:solidFill>
              </a:rPr>
              <a:t>orms</a:t>
            </a:r>
            <a:r>
              <a:rPr lang="nl-NL" spc="15" dirty="0">
                <a:solidFill>
                  <a:srgbClr val="00B050"/>
                </a:solidFill>
              </a:rPr>
              <a:t>!</a:t>
            </a:r>
            <a:endParaRPr spc="15" dirty="0">
              <a:solidFill>
                <a:srgbClr val="00B05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730" y="1803624"/>
            <a:ext cx="8903970" cy="1488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ts val="6220"/>
              </a:lnSpc>
              <a:tabLst>
                <a:tab pos="1983105" algn="l"/>
              </a:tabLst>
            </a:pPr>
            <a:r>
              <a:rPr sz="2600" b="1" spc="-25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2600" b="1" spc="-20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600" b="1" spc="2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Verdana"/>
                <a:cs typeface="Verdana"/>
              </a:rPr>
              <a:t>more</a:t>
            </a:r>
            <a:r>
              <a:rPr sz="2600" b="1" spc="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decla</a:t>
            </a:r>
            <a:r>
              <a:rPr sz="2600" spc="-65" dirty="0">
                <a:latin typeface="Verdana"/>
                <a:cs typeface="Verdana"/>
              </a:rPr>
              <a:t>r</a:t>
            </a:r>
            <a:r>
              <a:rPr sz="2600" spc="-20" dirty="0">
                <a:latin typeface="Verdana"/>
                <a:cs typeface="Verdana"/>
              </a:rPr>
              <a:t>ati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attribute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require</a:t>
            </a:r>
            <a:r>
              <a:rPr sz="2600" spc="-20" dirty="0">
                <a:latin typeface="Courier New"/>
                <a:cs typeface="Courier New"/>
              </a:rPr>
              <a:t>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4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minlengt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maxlengt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Verdana"/>
                <a:cs typeface="Verdana"/>
              </a:rPr>
              <a:t>an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so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on.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67" y="4329668"/>
            <a:ext cx="8037830" cy="892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solidFill>
                  <a:srgbClr val="00B050"/>
                </a:solidFill>
                <a:latin typeface="Verdana"/>
                <a:cs typeface="Verdana"/>
              </a:rPr>
              <a:t>Ad</a:t>
            </a:r>
            <a:r>
              <a:rPr sz="2600" spc="-20" dirty="0">
                <a:solidFill>
                  <a:srgbClr val="00B050"/>
                </a:solidFill>
                <a:latin typeface="Verdana"/>
                <a:cs typeface="Verdana"/>
              </a:rPr>
              <a:t>d</a:t>
            </a:r>
            <a:r>
              <a:rPr sz="2600" spc="2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00B050"/>
                </a:solidFill>
                <a:latin typeface="Courier New"/>
                <a:cs typeface="Courier New"/>
              </a:rPr>
              <a:t>Validato</a:t>
            </a:r>
            <a:r>
              <a:rPr sz="2600" spc="-20" dirty="0">
                <a:solidFill>
                  <a:srgbClr val="00B050"/>
                </a:solidFill>
                <a:latin typeface="Courier New"/>
                <a:cs typeface="Courier New"/>
              </a:rPr>
              <a:t>r</a:t>
            </a:r>
            <a:r>
              <a:rPr sz="2600" spc="25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00B050"/>
                </a:solidFill>
                <a:latin typeface="Verdana"/>
                <a:cs typeface="Verdana"/>
              </a:rPr>
              <a:t>o</a:t>
            </a:r>
            <a:r>
              <a:rPr sz="2600" spc="-20" dirty="0">
                <a:solidFill>
                  <a:srgbClr val="00B050"/>
                </a:solidFill>
                <a:latin typeface="Verdana"/>
                <a:cs typeface="Verdana"/>
              </a:rPr>
              <a:t>n</a:t>
            </a:r>
            <a:r>
              <a:rPr sz="2600" spc="2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B050"/>
                </a:solidFill>
                <a:latin typeface="Verdana"/>
                <a:cs typeface="Verdana"/>
              </a:rPr>
              <a:t>the</a:t>
            </a:r>
            <a:r>
              <a:rPr sz="2600" spc="2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00B050"/>
                </a:solidFill>
                <a:latin typeface="Verdana"/>
                <a:cs typeface="Verdana"/>
              </a:rPr>
              <a:t>componen</a:t>
            </a:r>
            <a:r>
              <a:rPr sz="2600" spc="-15" dirty="0">
                <a:solidFill>
                  <a:srgbClr val="00B050"/>
                </a:solidFill>
                <a:latin typeface="Verdana"/>
                <a:cs typeface="Verdana"/>
              </a:rPr>
              <a:t>t</a:t>
            </a:r>
            <a:r>
              <a:rPr sz="2600" spc="29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B050"/>
                </a:solidFill>
                <a:latin typeface="Verdana"/>
                <a:cs typeface="Verdana"/>
              </a:rPr>
              <a:t>clas</a:t>
            </a:r>
            <a:r>
              <a:rPr sz="2600" spc="-15" dirty="0">
                <a:solidFill>
                  <a:srgbClr val="00B050"/>
                </a:solidFill>
                <a:latin typeface="Verdana"/>
                <a:cs typeface="Verdana"/>
              </a:rPr>
              <a:t>s</a:t>
            </a:r>
            <a:r>
              <a:rPr sz="2600" spc="2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B050"/>
                </a:solidFill>
                <a:latin typeface="Verdana"/>
                <a:cs typeface="Verdana"/>
              </a:rPr>
              <a:t>instead</a:t>
            </a:r>
            <a:r>
              <a:rPr sz="2600" spc="-20" dirty="0">
                <a:latin typeface="Verdana"/>
                <a:cs typeface="Verdana"/>
              </a:rPr>
              <a:t>.</a:t>
            </a:r>
            <a:endParaRPr sz="2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7732" y="451608"/>
            <a:ext cx="563753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built-i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validators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2878" y="1272176"/>
            <a:ext cx="7976870" cy="1810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1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  <a:tabLst>
                <a:tab pos="1195705" algn="l"/>
                <a:tab pos="2099945" algn="l"/>
                <a:tab pos="3758565" algn="l"/>
              </a:tabLst>
            </a:pPr>
            <a:r>
              <a:rPr sz="2150" spc="-5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2150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2150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21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795DA3"/>
                </a:solidFill>
                <a:latin typeface="Consolas"/>
                <a:cs typeface="Consolas"/>
              </a:rPr>
              <a:t>Validator</a:t>
            </a:r>
            <a:r>
              <a:rPr sz="2150" dirty="0">
                <a:solidFill>
                  <a:srgbClr val="795DA3"/>
                </a:solidFill>
                <a:latin typeface="Consolas"/>
                <a:cs typeface="Consolas"/>
              </a:rPr>
              <a:t>s</a:t>
            </a:r>
            <a:r>
              <a:rPr sz="2150" dirty="0">
                <a:solidFill>
                  <a:srgbClr val="795DA3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21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lang="nl-NL" sz="22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</a:pPr>
            <a:r>
              <a:rPr sz="1500" dirty="0">
                <a:solidFill>
                  <a:srgbClr val="A71D5D"/>
                </a:solidFill>
                <a:latin typeface="Consolas"/>
                <a:cs typeface="Consolas"/>
              </a:rPr>
              <a:t>static</a:t>
            </a:r>
            <a:r>
              <a:rPr sz="15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795DA3"/>
                </a:solidFill>
                <a:latin typeface="Consolas"/>
                <a:cs typeface="Consolas"/>
              </a:rPr>
              <a:t>require</a:t>
            </a:r>
            <a:r>
              <a:rPr sz="1500" spc="-5" dirty="0">
                <a:solidFill>
                  <a:srgbClr val="795DA3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(</a:t>
            </a:r>
            <a:r>
              <a:rPr sz="1500" spc="5" dirty="0">
                <a:solidFill>
                  <a:srgbClr val="ED6A43"/>
                </a:solidFill>
                <a:latin typeface="Consolas"/>
                <a:cs typeface="Consolas"/>
              </a:rPr>
              <a:t>contro</a:t>
            </a:r>
            <a:r>
              <a:rPr sz="1500" dirty="0">
                <a:solidFill>
                  <a:srgbClr val="ED6A43"/>
                </a:solidFill>
                <a:latin typeface="Consolas"/>
                <a:cs typeface="Consolas"/>
              </a:rPr>
              <a:t>l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23232"/>
                </a:solidFill>
                <a:latin typeface="Consolas"/>
                <a:cs typeface="Consolas"/>
              </a:rPr>
              <a:t>AbstractControl)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500" spc="5" dirty="0">
                <a:solidFill>
                  <a:srgbClr val="323232"/>
                </a:solidFill>
                <a:latin typeface="Consolas"/>
                <a:cs typeface="Consolas"/>
              </a:rPr>
              <a:t>[</a:t>
            </a:r>
            <a:r>
              <a:rPr sz="1500" dirty="0">
                <a:solidFill>
                  <a:srgbClr val="ED6A43"/>
                </a:solidFill>
                <a:latin typeface="Consolas"/>
                <a:cs typeface="Consolas"/>
              </a:rPr>
              <a:t>ke</a:t>
            </a:r>
            <a:r>
              <a:rPr sz="1500" spc="5" dirty="0">
                <a:solidFill>
                  <a:srgbClr val="ED6A43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6B3"/>
                </a:solidFill>
                <a:latin typeface="Consolas"/>
                <a:cs typeface="Consolas"/>
              </a:rPr>
              <a:t>string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]: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5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5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5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0894" y="6318485"/>
            <a:ext cx="17653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215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32446" y="3259462"/>
          <a:ext cx="5381435" cy="2953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2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10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minLengt</a:t>
                      </a: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minLengt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numbe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ValidatorFn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maxLengt</a:t>
                      </a: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maxLengt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numbe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ValidatorFn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pattern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patter</a:t>
                      </a:r>
                      <a:r>
                        <a:rPr sz="1500" spc="-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strin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g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nullValidato</a:t>
                      </a: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AbstractControl)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10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675636"/>
            <a:ext cx="509270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Addin</a:t>
            </a:r>
            <a:r>
              <a:rPr sz="2750" b="1" spc="15" dirty="0">
                <a:latin typeface="Verdana"/>
                <a:cs typeface="Verdana"/>
              </a:rPr>
              <a:t>g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default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Validators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2" y="1612623"/>
            <a:ext cx="9163050" cy="409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Addin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Validator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definition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  <a:tab pos="1933575" algn="l"/>
              </a:tabLst>
            </a:pPr>
            <a:r>
              <a:rPr sz="1600" spc="-10" dirty="0">
                <a:latin typeface="Courier New"/>
                <a:cs typeface="Courier New"/>
              </a:rPr>
              <a:t>email</a:t>
            </a:r>
            <a:r>
              <a:rPr sz="1600" spc="-1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Courier New"/>
                <a:cs typeface="Courier New"/>
              </a:rPr>
              <a:t>: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['',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Validators.required</a:t>
            </a:r>
            <a:r>
              <a:rPr sz="1600" spc="-5" dirty="0">
                <a:latin typeface="Courier New"/>
                <a:cs typeface="Courier New"/>
              </a:rPr>
              <a:t>]</a:t>
            </a:r>
            <a:r>
              <a:rPr sz="1600" spc="-10" dirty="0">
                <a:latin typeface="Verdana"/>
                <a:cs typeface="Verdana"/>
              </a:rPr>
              <a:t>,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3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-15" dirty="0">
                <a:latin typeface="Verdana"/>
                <a:cs typeface="Verdana"/>
              </a:rPr>
              <a:t>ultiple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alidations?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Ad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ar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4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Validator</a:t>
            </a:r>
            <a:r>
              <a:rPr sz="1950" spc="-25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using</a:t>
            </a:r>
            <a:endParaRPr sz="195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15"/>
              </a:spcBef>
            </a:pPr>
            <a:r>
              <a:rPr sz="1950" spc="-25" dirty="0">
                <a:latin typeface="Courier New"/>
                <a:cs typeface="Courier New"/>
              </a:rPr>
              <a:t>Validators.compose()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Times New Roman"/>
              <a:cs typeface="Times New Roman"/>
            </a:endParaRPr>
          </a:p>
          <a:p>
            <a:pPr marL="330835" marR="4253865" indent="-318770">
              <a:lnSpc>
                <a:spcPct val="151000"/>
              </a:lnSpc>
              <a:tabLst>
                <a:tab pos="1180465" algn="l"/>
              </a:tabLst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Validators.required],</a:t>
            </a:r>
            <a:endParaRPr sz="1500">
              <a:latin typeface="Consolas"/>
              <a:cs typeface="Consolas"/>
            </a:endParaRPr>
          </a:p>
          <a:p>
            <a:pPr marL="330835" marR="5080" indent="-635">
              <a:lnSpc>
                <a:spcPts val="2720"/>
              </a:lnSpc>
              <a:spcBef>
                <a:spcPts val="240"/>
              </a:spcBef>
            </a:pPr>
            <a:r>
              <a:rPr sz="1500" spc="5" dirty="0">
                <a:latin typeface="Consolas"/>
                <a:cs typeface="Consolas"/>
              </a:rPr>
              <a:t>password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Validators.compose(</a:t>
            </a:r>
            <a:r>
              <a:rPr sz="1500" dirty="0">
                <a:latin typeface="Consolas"/>
                <a:cs typeface="Consolas"/>
              </a:rPr>
              <a:t>[</a:t>
            </a:r>
            <a:r>
              <a:rPr sz="1500" spc="5" dirty="0">
                <a:latin typeface="Consolas"/>
                <a:cs typeface="Consolas"/>
              </a:rPr>
              <a:t>Validators.required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Validators.minLength(</a:t>
            </a: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6</a:t>
            </a:r>
            <a:r>
              <a:rPr sz="1500" spc="5" dirty="0">
                <a:latin typeface="Consolas"/>
                <a:cs typeface="Consolas"/>
              </a:rPr>
              <a:t>)])],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confirm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Validators.compose([Validators.required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Validators.minLength</a:t>
            </a:r>
            <a:r>
              <a:rPr sz="1500" spc="-5" dirty="0">
                <a:latin typeface="Consolas"/>
                <a:cs typeface="Consolas"/>
              </a:rPr>
              <a:t>(</a:t>
            </a:r>
            <a:r>
              <a:rPr sz="1500" spc="5" dirty="0">
                <a:solidFill>
                  <a:srgbClr val="0000FF"/>
                </a:solidFill>
                <a:latin typeface="Consolas"/>
                <a:cs typeface="Consolas"/>
              </a:rPr>
              <a:t>6</a:t>
            </a:r>
            <a:r>
              <a:rPr sz="1500" spc="5" dirty="0">
                <a:latin typeface="Consolas"/>
                <a:cs typeface="Consolas"/>
              </a:rPr>
              <a:t>)])],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});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7869" y="4306072"/>
            <a:ext cx="9264650" cy="1197610"/>
          </a:xfrm>
          <a:custGeom>
            <a:avLst/>
            <a:gdLst/>
            <a:ahLst/>
            <a:cxnLst/>
            <a:rect l="l" t="t" r="r" b="b"/>
            <a:pathLst>
              <a:path w="9264650" h="1197610">
                <a:moveTo>
                  <a:pt x="9118850" y="0"/>
                </a:moveTo>
                <a:lnTo>
                  <a:pt x="208787" y="0"/>
                </a:lnTo>
                <a:lnTo>
                  <a:pt x="193338" y="705"/>
                </a:lnTo>
                <a:lnTo>
                  <a:pt x="148908" y="9092"/>
                </a:lnTo>
                <a:lnTo>
                  <a:pt x="108221" y="26174"/>
                </a:lnTo>
                <a:lnTo>
                  <a:pt x="72389" y="51034"/>
                </a:lnTo>
                <a:lnTo>
                  <a:pt x="42524" y="82756"/>
                </a:lnTo>
                <a:lnTo>
                  <a:pt x="19737" y="120422"/>
                </a:lnTo>
                <a:lnTo>
                  <a:pt x="5139" y="163117"/>
                </a:lnTo>
                <a:lnTo>
                  <a:pt x="0" y="199643"/>
                </a:lnTo>
                <a:lnTo>
                  <a:pt x="0" y="998213"/>
                </a:lnTo>
                <a:lnTo>
                  <a:pt x="7619" y="1045032"/>
                </a:lnTo>
                <a:lnTo>
                  <a:pt x="21830" y="1080971"/>
                </a:lnTo>
                <a:lnTo>
                  <a:pt x="42432" y="1113688"/>
                </a:lnTo>
                <a:lnTo>
                  <a:pt x="68579" y="1142231"/>
                </a:lnTo>
                <a:lnTo>
                  <a:pt x="99064" y="1165530"/>
                </a:lnTo>
                <a:lnTo>
                  <a:pt x="133679" y="1182656"/>
                </a:lnTo>
                <a:lnTo>
                  <a:pt x="171095" y="1192953"/>
                </a:lnTo>
                <a:lnTo>
                  <a:pt x="209549" y="1197095"/>
                </a:lnTo>
                <a:lnTo>
                  <a:pt x="9108944" y="1197095"/>
                </a:lnTo>
                <a:lnTo>
                  <a:pt x="9160191" y="1190406"/>
                </a:lnTo>
                <a:lnTo>
                  <a:pt x="9202042" y="1174885"/>
                </a:lnTo>
                <a:lnTo>
                  <a:pt x="9218082" y="1165853"/>
                </a:lnTo>
                <a:lnTo>
                  <a:pt x="202348" y="1165837"/>
                </a:lnTo>
                <a:lnTo>
                  <a:pt x="188600" y="1164901"/>
                </a:lnTo>
                <a:lnTo>
                  <a:pt x="148723" y="1155410"/>
                </a:lnTo>
                <a:lnTo>
                  <a:pt x="112163" y="1136943"/>
                </a:lnTo>
                <a:lnTo>
                  <a:pt x="80547" y="1110848"/>
                </a:lnTo>
                <a:lnTo>
                  <a:pt x="55499" y="1078472"/>
                </a:lnTo>
                <a:lnTo>
                  <a:pt x="38646" y="1041163"/>
                </a:lnTo>
                <a:lnTo>
                  <a:pt x="30479" y="995927"/>
                </a:lnTo>
                <a:lnTo>
                  <a:pt x="30479" y="200405"/>
                </a:lnTo>
                <a:lnTo>
                  <a:pt x="40672" y="150973"/>
                </a:lnTo>
                <a:lnTo>
                  <a:pt x="63273" y="106573"/>
                </a:lnTo>
                <a:lnTo>
                  <a:pt x="89153" y="76961"/>
                </a:lnTo>
                <a:lnTo>
                  <a:pt x="122858" y="53350"/>
                </a:lnTo>
                <a:lnTo>
                  <a:pt x="159184" y="38242"/>
                </a:lnTo>
                <a:lnTo>
                  <a:pt x="197308" y="31336"/>
                </a:lnTo>
                <a:lnTo>
                  <a:pt x="9218375" y="31241"/>
                </a:lnTo>
                <a:lnTo>
                  <a:pt x="9218209" y="31132"/>
                </a:lnTo>
                <a:lnTo>
                  <a:pt x="9178290" y="12109"/>
                </a:lnTo>
                <a:lnTo>
                  <a:pt x="9134254" y="1504"/>
                </a:lnTo>
                <a:lnTo>
                  <a:pt x="9118850" y="0"/>
                </a:lnTo>
                <a:close/>
              </a:path>
              <a:path w="9264650" h="1197610">
                <a:moveTo>
                  <a:pt x="9264515" y="1074925"/>
                </a:moveTo>
                <a:lnTo>
                  <a:pt x="9239571" y="1108871"/>
                </a:lnTo>
                <a:lnTo>
                  <a:pt x="9208506" y="1135362"/>
                </a:lnTo>
                <a:lnTo>
                  <a:pt x="9172045" y="1154332"/>
                </a:lnTo>
                <a:lnTo>
                  <a:pt x="9131513" y="1164582"/>
                </a:lnTo>
                <a:lnTo>
                  <a:pt x="9117326" y="1165853"/>
                </a:lnTo>
                <a:lnTo>
                  <a:pt x="9218082" y="1165853"/>
                </a:lnTo>
                <a:lnTo>
                  <a:pt x="9250383" y="1141550"/>
                </a:lnTo>
                <a:lnTo>
                  <a:pt x="9264515" y="1127110"/>
                </a:lnTo>
                <a:lnTo>
                  <a:pt x="9264515" y="1074925"/>
                </a:lnTo>
                <a:close/>
              </a:path>
              <a:path w="9264650" h="1197610">
                <a:moveTo>
                  <a:pt x="9218375" y="31241"/>
                </a:moveTo>
                <a:lnTo>
                  <a:pt x="9118088" y="31241"/>
                </a:lnTo>
                <a:lnTo>
                  <a:pt x="9131986" y="32527"/>
                </a:lnTo>
                <a:lnTo>
                  <a:pt x="9145939" y="34842"/>
                </a:lnTo>
                <a:lnTo>
                  <a:pt x="9185350" y="48154"/>
                </a:lnTo>
                <a:lnTo>
                  <a:pt x="9220107" y="69973"/>
                </a:lnTo>
                <a:lnTo>
                  <a:pt x="9248941" y="98964"/>
                </a:lnTo>
                <a:lnTo>
                  <a:pt x="9264515" y="122124"/>
                </a:lnTo>
                <a:lnTo>
                  <a:pt x="9264515" y="69582"/>
                </a:lnTo>
                <a:lnTo>
                  <a:pt x="9263144" y="67987"/>
                </a:lnTo>
                <a:lnTo>
                  <a:pt x="9252920" y="57645"/>
                </a:lnTo>
                <a:lnTo>
                  <a:pt x="9241996" y="48032"/>
                </a:lnTo>
                <a:lnTo>
                  <a:pt x="9230412" y="39183"/>
                </a:lnTo>
                <a:lnTo>
                  <a:pt x="9218375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520">
              <a:lnSpc>
                <a:spcPts val="3229"/>
              </a:lnSpc>
            </a:pPr>
            <a:r>
              <a:rPr spc="10" dirty="0"/>
              <a:t>Addin</a:t>
            </a:r>
            <a:r>
              <a:rPr spc="15" dirty="0"/>
              <a:t>g</a:t>
            </a:r>
            <a:r>
              <a:rPr spc="295" dirty="0">
                <a:latin typeface="Times New Roman"/>
                <a:cs typeface="Times New Roman"/>
              </a:rPr>
              <a:t> </a:t>
            </a:r>
            <a:r>
              <a:rPr spc="15" dirty="0"/>
              <a:t>Custom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20" dirty="0"/>
              <a:t>V</a:t>
            </a:r>
            <a:r>
              <a:rPr spc="10" dirty="0"/>
              <a:t>alidators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4001" y="1551148"/>
            <a:ext cx="8880475" cy="3354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Creating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P</a:t>
            </a:r>
            <a:r>
              <a:rPr sz="2600" spc="-20" dirty="0">
                <a:latin typeface="Verdana"/>
                <a:cs typeface="Verdana"/>
              </a:rPr>
              <a:t>assword-confir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alidator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53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S</a:t>
            </a:r>
            <a:r>
              <a:rPr sz="2600" spc="-20" dirty="0">
                <a:latin typeface="Verdana"/>
                <a:cs typeface="Verdana"/>
              </a:rPr>
              <a:t>t</a:t>
            </a:r>
            <a:r>
              <a:rPr sz="2600" spc="-25" dirty="0">
                <a:latin typeface="Verdana"/>
                <a:cs typeface="Verdana"/>
              </a:rPr>
              <a:t>ep</a:t>
            </a:r>
            <a:r>
              <a:rPr sz="2600" spc="-20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:</a:t>
            </a:r>
            <a:endParaRPr sz="2600">
              <a:latin typeface="Verdana"/>
              <a:cs typeface="Verdana"/>
            </a:endParaRPr>
          </a:p>
          <a:p>
            <a:pPr marL="1048385" marR="558165" lvl="1" indent="-370205">
              <a:lnSpc>
                <a:spcPct val="149500"/>
              </a:lnSpc>
              <a:spcBef>
                <a:spcPts val="625"/>
              </a:spcBef>
              <a:buFont typeface="Verdana"/>
              <a:buAutoNum type="arabicPeriod"/>
              <a:tabLst>
                <a:tab pos="1049655" algn="l"/>
              </a:tabLst>
            </a:pPr>
            <a:r>
              <a:rPr sz="1950" spc="-20" dirty="0">
                <a:latin typeface="Verdana"/>
                <a:cs typeface="Verdana"/>
              </a:rPr>
              <a:t>Creat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alidation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function,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taking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AbstractContro</a:t>
            </a:r>
            <a:r>
              <a:rPr sz="1950" spc="-15" dirty="0">
                <a:latin typeface="Courier New"/>
                <a:cs typeface="Courier New"/>
              </a:rPr>
              <a:t>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endParaRPr sz="1950">
              <a:latin typeface="Verdana"/>
              <a:cs typeface="Verdana"/>
            </a:endParaRPr>
          </a:p>
          <a:p>
            <a:pPr marL="1048385" lvl="1" indent="-370205">
              <a:lnSpc>
                <a:spcPct val="100000"/>
              </a:lnSpc>
              <a:spcBef>
                <a:spcPts val="1625"/>
              </a:spcBef>
              <a:buFont typeface="Verdana"/>
              <a:buAutoNum type="arabicPeriod"/>
              <a:tabLst>
                <a:tab pos="1049020" algn="l"/>
              </a:tabLst>
            </a:pPr>
            <a:r>
              <a:rPr sz="1950" spc="-80" dirty="0">
                <a:latin typeface="Verdana"/>
                <a:cs typeface="Verdana"/>
              </a:rPr>
              <a:t>W</a:t>
            </a:r>
            <a:r>
              <a:rPr sz="1950" spc="-15" dirty="0">
                <a:latin typeface="Verdana"/>
                <a:cs typeface="Verdana"/>
              </a:rPr>
              <a:t>rite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u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logic</a:t>
            </a:r>
            <a:endParaRPr sz="1950">
              <a:latin typeface="Verdana"/>
              <a:cs typeface="Verdana"/>
            </a:endParaRPr>
          </a:p>
          <a:p>
            <a:pPr marL="1048385" marR="5080" lvl="1" indent="-370205">
              <a:lnSpc>
                <a:spcPct val="149500"/>
              </a:lnSpc>
              <a:spcBef>
                <a:spcPts val="459"/>
              </a:spcBef>
              <a:buFont typeface="Verdana"/>
              <a:buAutoNum type="arabicPeriod"/>
              <a:tabLst>
                <a:tab pos="1049655" algn="l"/>
              </a:tabLst>
            </a:pPr>
            <a:r>
              <a:rPr sz="1950" spc="-15" dirty="0">
                <a:latin typeface="Verdana"/>
                <a:cs typeface="Verdana"/>
              </a:rPr>
              <a:t>Don</a:t>
            </a:r>
            <a:r>
              <a:rPr sz="1950" spc="25" dirty="0">
                <a:latin typeface="Verdana"/>
                <a:cs typeface="Verdana"/>
              </a:rPr>
              <a:t>’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forget: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function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configu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0" dirty="0">
                <a:latin typeface="Verdana"/>
                <a:cs typeface="Verdana"/>
              </a:rPr>
              <a:t>ation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h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grou</a:t>
            </a:r>
            <a:r>
              <a:rPr sz="1950" spc="-15" dirty="0">
                <a:latin typeface="Verdana"/>
                <a:cs typeface="Verdana"/>
              </a:rPr>
              <a:t>p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ou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are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alidating!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375" y="954357"/>
            <a:ext cx="8777605" cy="2274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functio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B050"/>
                </a:solidFill>
                <a:latin typeface="Consolas"/>
                <a:cs typeface="Consolas"/>
              </a:rPr>
              <a:t>passwordMatcher</a:t>
            </a:r>
            <a:r>
              <a:rPr sz="1700" spc="-5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control</a:t>
            </a:r>
            <a:r>
              <a:rPr sz="1700" spc="5" dirty="0">
                <a:solidFill>
                  <a:srgbClr val="FF0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AbstractControl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control.get</a:t>
            </a:r>
            <a:r>
              <a:rPr sz="1700" spc="-1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'password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).valu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==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control.get</a:t>
            </a:r>
            <a:r>
              <a:rPr sz="1700" spc="-1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'confirm'</a:t>
            </a:r>
            <a:r>
              <a:rPr sz="1700" spc="-5" dirty="0">
                <a:latin typeface="Consolas"/>
                <a:cs typeface="Consolas"/>
              </a:rPr>
              <a:t>).value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?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nul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'nomatch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tru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latin typeface="Consolas"/>
                <a:cs typeface="Consolas"/>
              </a:rPr>
              <a:t>};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  <a:tabLst>
                <a:tab pos="2170430" algn="l"/>
              </a:tabLst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w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*could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*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retur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jus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true/fals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ere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bu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returnin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object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we'r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mor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flexibl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composin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ou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validators.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6594" y="4258191"/>
            <a:ext cx="491363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6721" y="5639661"/>
            <a:ext cx="671957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},</a:t>
            </a:r>
          </a:p>
          <a:p>
            <a:pPr marL="11811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{validator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B050"/>
                </a:solidFill>
                <a:latin typeface="Consolas"/>
                <a:cs typeface="Consolas"/>
              </a:rPr>
              <a:t>passwordMatcher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pas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validato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function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);</a:t>
            </a:r>
          </a:p>
        </p:txBody>
      </p:sp>
      <p:sp>
        <p:nvSpPr>
          <p:cNvPr id="6" name="object 6"/>
          <p:cNvSpPr/>
          <p:nvPr/>
        </p:nvSpPr>
        <p:spPr>
          <a:xfrm>
            <a:off x="5503042" y="2922279"/>
            <a:ext cx="544195" cy="1165860"/>
          </a:xfrm>
          <a:custGeom>
            <a:avLst/>
            <a:gdLst/>
            <a:ahLst/>
            <a:cxnLst/>
            <a:rect l="l" t="t" r="r" b="b"/>
            <a:pathLst>
              <a:path w="544195" h="1165860">
                <a:moveTo>
                  <a:pt x="544067" y="893825"/>
                </a:moveTo>
                <a:lnTo>
                  <a:pt x="0" y="893825"/>
                </a:lnTo>
                <a:lnTo>
                  <a:pt x="272033" y="1165859"/>
                </a:lnTo>
                <a:lnTo>
                  <a:pt x="544067" y="893825"/>
                </a:lnTo>
                <a:close/>
              </a:path>
              <a:path w="544195" h="1165860">
                <a:moveTo>
                  <a:pt x="408431" y="0"/>
                </a:moveTo>
                <a:lnTo>
                  <a:pt x="136397" y="0"/>
                </a:lnTo>
                <a:lnTo>
                  <a:pt x="136397" y="893825"/>
                </a:lnTo>
                <a:lnTo>
                  <a:pt x="408431" y="893825"/>
                </a:lnTo>
                <a:lnTo>
                  <a:pt x="40843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42898" y="4552564"/>
          <a:ext cx="8888427" cy="1010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3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09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883919" algn="l"/>
                        </a:tabLst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emai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password: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Validators.compose(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Validators.minLength(</a:t>
                      </a:r>
                      <a:r>
                        <a:rPr sz="15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)])],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confirm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Validators.compose(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Validators.minLength(</a:t>
                      </a:r>
                      <a:r>
                        <a:rPr sz="15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)])],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753360"/>
            <a:ext cx="531495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FormBuilder</a:t>
            </a:r>
            <a:r>
              <a:rPr sz="2750" b="1" spc="30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class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730" y="1429910"/>
            <a:ext cx="9025255" cy="135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505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https://angul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150" u="heavy" spc="-31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.io/docs/ts/latest/api/forms/index/</a:t>
            </a:r>
            <a:r>
              <a:rPr sz="2150" u="heavy" spc="-70" dirty="0">
                <a:solidFill>
                  <a:srgbClr val="FF0000"/>
                </a:solidFill>
                <a:latin typeface="Verdana"/>
                <a:cs typeface="Verdana"/>
              </a:rPr>
              <a:t>F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rmBuilde</a:t>
            </a:r>
            <a:r>
              <a:rPr sz="2150" u="heavy" spc="-25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-</a:t>
            </a:r>
            <a:r>
              <a:rPr sz="2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class.html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nformation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using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configurin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ormBuilder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9634" y="3108960"/>
            <a:ext cx="7616189" cy="36720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52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4001" y="1668496"/>
            <a:ext cx="5051425" cy="2355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Displ</a:t>
            </a:r>
            <a:r>
              <a:rPr sz="2600" spc="-50" dirty="0">
                <a:solidFill>
                  <a:srgbClr val="BFBFBF"/>
                </a:solidFill>
                <a:latin typeface="Verdana"/>
                <a:cs typeface="Verdana"/>
              </a:rPr>
              <a:t>a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y</a:t>
            </a:r>
            <a:r>
              <a:rPr sz="2600" spc="28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alidation</a:t>
            </a:r>
            <a:r>
              <a:rPr sz="2600" spc="3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Seriali</a:t>
            </a:r>
            <a:r>
              <a:rPr sz="2600" spc="-40" dirty="0">
                <a:latin typeface="Verdana"/>
                <a:cs typeface="Verdana"/>
              </a:rPr>
              <a:t>z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Use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30158" y="4251960"/>
            <a:ext cx="5029200" cy="22486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45657" y="4530093"/>
            <a:ext cx="1670685" cy="1971039"/>
          </a:xfrm>
          <a:custGeom>
            <a:avLst/>
            <a:gdLst/>
            <a:ahLst/>
            <a:cxnLst/>
            <a:rect l="l" t="t" r="r" b="b"/>
            <a:pathLst>
              <a:path w="1670684" h="1971039">
                <a:moveTo>
                  <a:pt x="0" y="0"/>
                </a:moveTo>
                <a:lnTo>
                  <a:pt x="0" y="1761743"/>
                </a:lnTo>
                <a:lnTo>
                  <a:pt x="2770" y="1778834"/>
                </a:lnTo>
                <a:lnTo>
                  <a:pt x="24285" y="1811837"/>
                </a:lnTo>
                <a:lnTo>
                  <a:pt x="65662" y="1842908"/>
                </a:lnTo>
                <a:lnTo>
                  <a:pt x="125180" y="1871614"/>
                </a:lnTo>
                <a:lnTo>
                  <a:pt x="161202" y="1884944"/>
                </a:lnTo>
                <a:lnTo>
                  <a:pt x="201113" y="1897519"/>
                </a:lnTo>
                <a:lnTo>
                  <a:pt x="244697" y="1909286"/>
                </a:lnTo>
                <a:lnTo>
                  <a:pt x="291738" y="1920189"/>
                </a:lnTo>
                <a:lnTo>
                  <a:pt x="342022" y="1930176"/>
                </a:lnTo>
                <a:lnTo>
                  <a:pt x="395332" y="1939191"/>
                </a:lnTo>
                <a:lnTo>
                  <a:pt x="451453" y="1947180"/>
                </a:lnTo>
                <a:lnTo>
                  <a:pt x="510170" y="1954089"/>
                </a:lnTo>
                <a:lnTo>
                  <a:pt x="571268" y="1959863"/>
                </a:lnTo>
                <a:lnTo>
                  <a:pt x="634530" y="1964449"/>
                </a:lnTo>
                <a:lnTo>
                  <a:pt x="699742" y="1967792"/>
                </a:lnTo>
                <a:lnTo>
                  <a:pt x="766687" y="1969838"/>
                </a:lnTo>
                <a:lnTo>
                  <a:pt x="835151" y="1970531"/>
                </a:lnTo>
                <a:lnTo>
                  <a:pt x="903719" y="1969838"/>
                </a:lnTo>
                <a:lnTo>
                  <a:pt x="970746" y="1967792"/>
                </a:lnTo>
                <a:lnTo>
                  <a:pt x="1036021" y="1964449"/>
                </a:lnTo>
                <a:lnTo>
                  <a:pt x="1099328" y="1959863"/>
                </a:lnTo>
                <a:lnTo>
                  <a:pt x="1160454" y="1954089"/>
                </a:lnTo>
                <a:lnTo>
                  <a:pt x="1219186" y="1947180"/>
                </a:lnTo>
                <a:lnTo>
                  <a:pt x="1275309" y="1939191"/>
                </a:lnTo>
                <a:lnTo>
                  <a:pt x="1328610" y="1930176"/>
                </a:lnTo>
                <a:lnTo>
                  <a:pt x="1378876" y="1920189"/>
                </a:lnTo>
                <a:lnTo>
                  <a:pt x="1425892" y="1909286"/>
                </a:lnTo>
                <a:lnTo>
                  <a:pt x="1469445" y="1897519"/>
                </a:lnTo>
                <a:lnTo>
                  <a:pt x="1509320" y="1884944"/>
                </a:lnTo>
                <a:lnTo>
                  <a:pt x="1545305" y="1871614"/>
                </a:lnTo>
                <a:lnTo>
                  <a:pt x="1604748" y="1842908"/>
                </a:lnTo>
                <a:lnTo>
                  <a:pt x="1646062" y="1811837"/>
                </a:lnTo>
                <a:lnTo>
                  <a:pt x="1667539" y="1778834"/>
                </a:lnTo>
                <a:lnTo>
                  <a:pt x="1670303" y="1761743"/>
                </a:lnTo>
                <a:lnTo>
                  <a:pt x="1670303" y="209549"/>
                </a:lnTo>
                <a:lnTo>
                  <a:pt x="835151" y="209549"/>
                </a:lnTo>
                <a:lnTo>
                  <a:pt x="766687" y="208856"/>
                </a:lnTo>
                <a:lnTo>
                  <a:pt x="699742" y="206809"/>
                </a:lnTo>
                <a:lnTo>
                  <a:pt x="634530" y="203465"/>
                </a:lnTo>
                <a:lnTo>
                  <a:pt x="571268" y="198875"/>
                </a:lnTo>
                <a:lnTo>
                  <a:pt x="510170" y="193095"/>
                </a:lnTo>
                <a:lnTo>
                  <a:pt x="451453" y="186177"/>
                </a:lnTo>
                <a:lnTo>
                  <a:pt x="395332" y="178176"/>
                </a:lnTo>
                <a:lnTo>
                  <a:pt x="342022" y="169145"/>
                </a:lnTo>
                <a:lnTo>
                  <a:pt x="291738" y="159138"/>
                </a:lnTo>
                <a:lnTo>
                  <a:pt x="244697" y="148208"/>
                </a:lnTo>
                <a:lnTo>
                  <a:pt x="201113" y="136410"/>
                </a:lnTo>
                <a:lnTo>
                  <a:pt x="161202" y="123797"/>
                </a:lnTo>
                <a:lnTo>
                  <a:pt x="125180" y="110423"/>
                </a:lnTo>
                <a:lnTo>
                  <a:pt x="65662" y="81605"/>
                </a:lnTo>
                <a:lnTo>
                  <a:pt x="24285" y="50387"/>
                </a:lnTo>
                <a:lnTo>
                  <a:pt x="2770" y="17198"/>
                </a:lnTo>
                <a:lnTo>
                  <a:pt x="0" y="0"/>
                </a:lnTo>
                <a:close/>
              </a:path>
              <a:path w="1670684" h="1971039">
                <a:moveTo>
                  <a:pt x="1670303" y="0"/>
                </a:moveTo>
                <a:lnTo>
                  <a:pt x="1646062" y="50387"/>
                </a:lnTo>
                <a:lnTo>
                  <a:pt x="1604748" y="81605"/>
                </a:lnTo>
                <a:lnTo>
                  <a:pt x="1545305" y="110423"/>
                </a:lnTo>
                <a:lnTo>
                  <a:pt x="1509320" y="123797"/>
                </a:lnTo>
                <a:lnTo>
                  <a:pt x="1469445" y="136410"/>
                </a:lnTo>
                <a:lnTo>
                  <a:pt x="1425892" y="148208"/>
                </a:lnTo>
                <a:lnTo>
                  <a:pt x="1378876" y="159138"/>
                </a:lnTo>
                <a:lnTo>
                  <a:pt x="1328610" y="169145"/>
                </a:lnTo>
                <a:lnTo>
                  <a:pt x="1275309" y="178176"/>
                </a:lnTo>
                <a:lnTo>
                  <a:pt x="1219186" y="186177"/>
                </a:lnTo>
                <a:lnTo>
                  <a:pt x="1160454" y="193095"/>
                </a:lnTo>
                <a:lnTo>
                  <a:pt x="1099328" y="198875"/>
                </a:lnTo>
                <a:lnTo>
                  <a:pt x="1036021" y="203465"/>
                </a:lnTo>
                <a:lnTo>
                  <a:pt x="970746" y="206809"/>
                </a:lnTo>
                <a:lnTo>
                  <a:pt x="903719" y="208856"/>
                </a:lnTo>
                <a:lnTo>
                  <a:pt x="835151" y="209549"/>
                </a:lnTo>
                <a:lnTo>
                  <a:pt x="1670303" y="209549"/>
                </a:lnTo>
                <a:lnTo>
                  <a:pt x="167030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45657" y="4321311"/>
            <a:ext cx="1670685" cy="418465"/>
          </a:xfrm>
          <a:custGeom>
            <a:avLst/>
            <a:gdLst/>
            <a:ahLst/>
            <a:cxnLst/>
            <a:rect l="l" t="t" r="r" b="b"/>
            <a:pathLst>
              <a:path w="1670684" h="418464">
                <a:moveTo>
                  <a:pt x="835151" y="0"/>
                </a:moveTo>
                <a:lnTo>
                  <a:pt x="766687" y="693"/>
                </a:lnTo>
                <a:lnTo>
                  <a:pt x="699742" y="2739"/>
                </a:lnTo>
                <a:lnTo>
                  <a:pt x="634530" y="6082"/>
                </a:lnTo>
                <a:lnTo>
                  <a:pt x="571268" y="10667"/>
                </a:lnTo>
                <a:lnTo>
                  <a:pt x="510170" y="16442"/>
                </a:lnTo>
                <a:lnTo>
                  <a:pt x="451453" y="23351"/>
                </a:lnTo>
                <a:lnTo>
                  <a:pt x="395332" y="31340"/>
                </a:lnTo>
                <a:lnTo>
                  <a:pt x="342022" y="40355"/>
                </a:lnTo>
                <a:lnTo>
                  <a:pt x="291738" y="50341"/>
                </a:lnTo>
                <a:lnTo>
                  <a:pt x="244697" y="61244"/>
                </a:lnTo>
                <a:lnTo>
                  <a:pt x="201113" y="73011"/>
                </a:lnTo>
                <a:lnTo>
                  <a:pt x="161202" y="85586"/>
                </a:lnTo>
                <a:lnTo>
                  <a:pt x="125180" y="98915"/>
                </a:lnTo>
                <a:lnTo>
                  <a:pt x="65662" y="127620"/>
                </a:lnTo>
                <a:lnTo>
                  <a:pt x="24285" y="158690"/>
                </a:lnTo>
                <a:lnTo>
                  <a:pt x="2770" y="191692"/>
                </a:lnTo>
                <a:lnTo>
                  <a:pt x="0" y="208781"/>
                </a:lnTo>
                <a:lnTo>
                  <a:pt x="2770" y="225980"/>
                </a:lnTo>
                <a:lnTo>
                  <a:pt x="24285" y="259169"/>
                </a:lnTo>
                <a:lnTo>
                  <a:pt x="65662" y="290387"/>
                </a:lnTo>
                <a:lnTo>
                  <a:pt x="125180" y="319205"/>
                </a:lnTo>
                <a:lnTo>
                  <a:pt x="161202" y="332579"/>
                </a:lnTo>
                <a:lnTo>
                  <a:pt x="201113" y="345192"/>
                </a:lnTo>
                <a:lnTo>
                  <a:pt x="244697" y="356990"/>
                </a:lnTo>
                <a:lnTo>
                  <a:pt x="291738" y="367920"/>
                </a:lnTo>
                <a:lnTo>
                  <a:pt x="342022" y="377927"/>
                </a:lnTo>
                <a:lnTo>
                  <a:pt x="395332" y="386958"/>
                </a:lnTo>
                <a:lnTo>
                  <a:pt x="451453" y="394959"/>
                </a:lnTo>
                <a:lnTo>
                  <a:pt x="510170" y="401877"/>
                </a:lnTo>
                <a:lnTo>
                  <a:pt x="571268" y="407657"/>
                </a:lnTo>
                <a:lnTo>
                  <a:pt x="634530" y="412247"/>
                </a:lnTo>
                <a:lnTo>
                  <a:pt x="699742" y="415591"/>
                </a:lnTo>
                <a:lnTo>
                  <a:pt x="766687" y="417637"/>
                </a:lnTo>
                <a:lnTo>
                  <a:pt x="835151" y="418331"/>
                </a:lnTo>
                <a:lnTo>
                  <a:pt x="903719" y="417637"/>
                </a:lnTo>
                <a:lnTo>
                  <a:pt x="970746" y="415591"/>
                </a:lnTo>
                <a:lnTo>
                  <a:pt x="1036021" y="412247"/>
                </a:lnTo>
                <a:lnTo>
                  <a:pt x="1099328" y="407657"/>
                </a:lnTo>
                <a:lnTo>
                  <a:pt x="1160454" y="401877"/>
                </a:lnTo>
                <a:lnTo>
                  <a:pt x="1219186" y="394959"/>
                </a:lnTo>
                <a:lnTo>
                  <a:pt x="1275309" y="386958"/>
                </a:lnTo>
                <a:lnTo>
                  <a:pt x="1328610" y="377927"/>
                </a:lnTo>
                <a:lnTo>
                  <a:pt x="1378876" y="367920"/>
                </a:lnTo>
                <a:lnTo>
                  <a:pt x="1425892" y="356990"/>
                </a:lnTo>
                <a:lnTo>
                  <a:pt x="1469445" y="345192"/>
                </a:lnTo>
                <a:lnTo>
                  <a:pt x="1509320" y="332579"/>
                </a:lnTo>
                <a:lnTo>
                  <a:pt x="1545305" y="319205"/>
                </a:lnTo>
                <a:lnTo>
                  <a:pt x="1604748" y="290387"/>
                </a:lnTo>
                <a:lnTo>
                  <a:pt x="1646062" y="259169"/>
                </a:lnTo>
                <a:lnTo>
                  <a:pt x="1667539" y="225980"/>
                </a:lnTo>
                <a:lnTo>
                  <a:pt x="1670303" y="208781"/>
                </a:lnTo>
                <a:lnTo>
                  <a:pt x="1667539" y="191692"/>
                </a:lnTo>
                <a:lnTo>
                  <a:pt x="1646062" y="158690"/>
                </a:lnTo>
                <a:lnTo>
                  <a:pt x="1604748" y="127620"/>
                </a:lnTo>
                <a:lnTo>
                  <a:pt x="1545305" y="98915"/>
                </a:lnTo>
                <a:lnTo>
                  <a:pt x="1509320" y="85586"/>
                </a:lnTo>
                <a:lnTo>
                  <a:pt x="1469445" y="73011"/>
                </a:lnTo>
                <a:lnTo>
                  <a:pt x="1425892" y="61244"/>
                </a:lnTo>
                <a:lnTo>
                  <a:pt x="1378876" y="50341"/>
                </a:lnTo>
                <a:lnTo>
                  <a:pt x="1328610" y="40355"/>
                </a:lnTo>
                <a:lnTo>
                  <a:pt x="1275309" y="31340"/>
                </a:lnTo>
                <a:lnTo>
                  <a:pt x="1219186" y="23351"/>
                </a:lnTo>
                <a:lnTo>
                  <a:pt x="1160454" y="16442"/>
                </a:lnTo>
                <a:lnTo>
                  <a:pt x="1099328" y="10667"/>
                </a:lnTo>
                <a:lnTo>
                  <a:pt x="1036021" y="6082"/>
                </a:lnTo>
                <a:lnTo>
                  <a:pt x="970746" y="2739"/>
                </a:lnTo>
                <a:lnTo>
                  <a:pt x="903719" y="693"/>
                </a:lnTo>
                <a:lnTo>
                  <a:pt x="835151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18722" y="5394038"/>
            <a:ext cx="112268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0" dirty="0">
                <a:latin typeface="Arial"/>
                <a:cs typeface="Arial"/>
              </a:rPr>
              <a:t>Database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39718" y="5176269"/>
            <a:ext cx="1495425" cy="466725"/>
          </a:xfrm>
          <a:custGeom>
            <a:avLst/>
            <a:gdLst/>
            <a:ahLst/>
            <a:cxnLst/>
            <a:rect l="l" t="t" r="r" b="b"/>
            <a:pathLst>
              <a:path w="1495425" h="466725">
                <a:moveTo>
                  <a:pt x="1261871" y="0"/>
                </a:moveTo>
                <a:lnTo>
                  <a:pt x="1261871" y="116585"/>
                </a:lnTo>
                <a:lnTo>
                  <a:pt x="0" y="116585"/>
                </a:lnTo>
                <a:lnTo>
                  <a:pt x="0" y="349757"/>
                </a:lnTo>
                <a:lnTo>
                  <a:pt x="1261871" y="349757"/>
                </a:lnTo>
                <a:lnTo>
                  <a:pt x="1261871" y="466343"/>
                </a:lnTo>
                <a:lnTo>
                  <a:pt x="1495043" y="233171"/>
                </a:lnTo>
                <a:lnTo>
                  <a:pt x="126187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7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62341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816156"/>
          </a:xfrm>
        </p:spPr>
        <p:txBody>
          <a:bodyPr/>
          <a:lstStyle/>
          <a:p>
            <a:pPr algn="ctr"/>
            <a:r>
              <a:rPr lang="en-US" sz="4000" b="1" dirty="0"/>
              <a:t>Exercise 8 </a:t>
            </a:r>
            <a:r>
              <a:rPr lang="en-US" sz="4000" b="1" dirty="0" err="1"/>
              <a:t>unittest</a:t>
            </a:r>
            <a:endParaRPr lang="en-US" sz="4000" b="1" dirty="0"/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</a:t>
            </a:r>
            <a:r>
              <a:rPr lang="en-US" u="sng" dirty="0">
                <a:hlinkClick r:id="rId2"/>
              </a:rPr>
              <a:t>https://codecraft.tv/courses/angular/unit-testing/model-driven-forms/</a:t>
            </a:r>
            <a:endParaRPr lang="en-US" dirty="0"/>
          </a:p>
          <a:p>
            <a:pPr algn="ctr"/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900720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FormArray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77758" y="1811087"/>
            <a:ext cx="10168709" cy="4749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No redundant data in 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dynamic</a:t>
            </a:r>
            <a:r>
              <a:rPr lang="nl-NL" dirty="0"/>
              <a:t> Form </a:t>
            </a:r>
            <a:r>
              <a:rPr lang="nl-NL" dirty="0" err="1"/>
              <a:t>elements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51311-5E20-C24E-BFAA-B5B445B30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00" y="0"/>
            <a:ext cx="6089418" cy="756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842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C2685E6-2B28-5445-97D5-7A3AF7FFB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50" y="2219325"/>
            <a:ext cx="81661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018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FormArray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77759" y="1304072"/>
            <a:ext cx="4848271" cy="215893"/>
          </a:xfrm>
        </p:spPr>
        <p:txBody>
          <a:bodyPr/>
          <a:lstStyle/>
          <a:p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FormArray</a:t>
            </a:r>
            <a:r>
              <a:rPr lang="nl-NL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E0283E-CA5A-5F49-9210-BDD952D78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2293449"/>
            <a:ext cx="8375794" cy="333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790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9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098881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3254552"/>
            <a:ext cx="8441055" cy="167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80"/>
              </a:lnSpc>
            </a:pPr>
            <a:r>
              <a:rPr sz="5950" b="1" spc="-5" dirty="0">
                <a:latin typeface="Verdana"/>
                <a:cs typeface="Verdana"/>
              </a:rPr>
              <a:t>Subscribin</a:t>
            </a:r>
            <a:r>
              <a:rPr sz="5950" b="1" dirty="0">
                <a:latin typeface="Verdana"/>
                <a:cs typeface="Verdana"/>
              </a:rPr>
              <a:t>g</a:t>
            </a:r>
            <a:r>
              <a:rPr sz="5950" b="1" spc="580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to</a:t>
            </a:r>
            <a:r>
              <a:rPr sz="5950" b="1" spc="55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</a:t>
            </a:r>
            <a:r>
              <a:rPr sz="5950" b="1" spc="5" dirty="0">
                <a:latin typeface="Verdana"/>
                <a:cs typeface="Verdana"/>
              </a:rPr>
              <a:t>orm</a:t>
            </a:r>
            <a:r>
              <a:rPr sz="5950" b="1" spc="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events</a:t>
            </a:r>
            <a:endParaRPr sz="59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536" y="5129599"/>
            <a:ext cx="8002270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350" spc="-95" dirty="0">
                <a:latin typeface="Verdana"/>
                <a:cs typeface="Verdana"/>
              </a:rPr>
              <a:t>W</a:t>
            </a:r>
            <a:r>
              <a:rPr sz="2350" spc="10" dirty="0">
                <a:latin typeface="Verdana"/>
                <a:cs typeface="Verdana"/>
              </a:rPr>
              <a:t>orking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Verdana"/>
                <a:cs typeface="Verdana"/>
              </a:rPr>
              <a:t>w</a:t>
            </a:r>
            <a:r>
              <a:rPr sz="2350" dirty="0">
                <a:latin typeface="Verdana"/>
                <a:cs typeface="Verdana"/>
              </a:rPr>
              <a:t>it</a:t>
            </a:r>
            <a:r>
              <a:rPr sz="2350" spc="10" dirty="0">
                <a:latin typeface="Verdana"/>
                <a:cs typeface="Verdana"/>
              </a:rPr>
              <a:t>h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Obser</a:t>
            </a:r>
            <a:r>
              <a:rPr sz="2350" spc="-35" dirty="0">
                <a:latin typeface="Verdana"/>
                <a:cs typeface="Verdana"/>
              </a:rPr>
              <a:t>v</a:t>
            </a:r>
            <a:r>
              <a:rPr sz="2350" spc="10" dirty="0">
                <a:latin typeface="Verdana"/>
                <a:cs typeface="Verdana"/>
              </a:rPr>
              <a:t>ables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(again).</a:t>
            </a:r>
            <a:r>
              <a:rPr sz="2350" spc="240" dirty="0">
                <a:latin typeface="Times New Roman"/>
                <a:cs typeface="Times New Roman"/>
              </a:rPr>
              <a:t> </a:t>
            </a:r>
            <a:endParaRPr lang="nl-NL" sz="2350" spc="240" dirty="0">
              <a:latin typeface="Times New Roman"/>
              <a:cs typeface="Times New Roman"/>
            </a:endParaRPr>
          </a:p>
          <a:p>
            <a:pPr marL="12700">
              <a:lnSpc>
                <a:spcPts val="2765"/>
              </a:lnSpc>
            </a:pPr>
            <a:r>
              <a:rPr sz="2350" spc="-229" dirty="0">
                <a:solidFill>
                  <a:srgbClr val="00B050"/>
                </a:solidFill>
                <a:latin typeface="Verdana"/>
                <a:cs typeface="Verdana"/>
              </a:rPr>
              <a:t>T</a:t>
            </a:r>
            <a:r>
              <a:rPr sz="2350" spc="10" dirty="0">
                <a:solidFill>
                  <a:srgbClr val="00B050"/>
                </a:solidFill>
                <a:latin typeface="Verdana"/>
                <a:cs typeface="Verdana"/>
              </a:rPr>
              <a:t>y</a:t>
            </a:r>
            <a:r>
              <a:rPr sz="2350" spc="5" dirty="0">
                <a:solidFill>
                  <a:srgbClr val="00B050"/>
                </a:solidFill>
                <a:latin typeface="Verdana"/>
                <a:cs typeface="Verdana"/>
              </a:rPr>
              <a:t>peahea</a:t>
            </a:r>
            <a:r>
              <a:rPr sz="2350" spc="10" dirty="0">
                <a:solidFill>
                  <a:srgbClr val="00B050"/>
                </a:solidFill>
                <a:latin typeface="Verdana"/>
                <a:cs typeface="Verdana"/>
              </a:rPr>
              <a:t>d</a:t>
            </a:r>
            <a:r>
              <a:rPr sz="2350" spc="25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nl-NL" sz="2350" b="1" spc="15" dirty="0">
                <a:solidFill>
                  <a:srgbClr val="00B050"/>
                </a:solidFill>
                <a:latin typeface="Verdana"/>
                <a:cs typeface="Verdana"/>
              </a:rPr>
              <a:t>D</a:t>
            </a:r>
            <a:r>
              <a:rPr sz="2350" b="1" spc="15" dirty="0">
                <a:solidFill>
                  <a:srgbClr val="00B050"/>
                </a:solidFill>
                <a:latin typeface="Verdana"/>
                <a:cs typeface="Verdana"/>
              </a:rPr>
              <a:t>emo</a:t>
            </a:r>
            <a:endParaRPr sz="2350" b="1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Defin</a:t>
            </a:r>
            <a:r>
              <a:rPr spc="15" dirty="0"/>
              <a:t>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2178331"/>
            <a:ext cx="8688070" cy="378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4865" algn="l"/>
                <a:tab pos="23145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novalidat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[</a:t>
            </a:r>
            <a:r>
              <a:rPr sz="1950" spc="-20" dirty="0">
                <a:latin typeface="Consolas"/>
                <a:cs typeface="Consolas"/>
              </a:rPr>
              <a:t>formGroup]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  <a:tabLst>
                <a:tab pos="1771650" algn="l"/>
                <a:tab pos="542544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for=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20" dirty="0">
                <a:latin typeface="Consolas"/>
                <a:cs typeface="Consolas"/>
              </a:rPr>
              <a:t>&gt;Searc</a:t>
            </a:r>
            <a:r>
              <a:rPr sz="1950" spc="-15" dirty="0">
                <a:latin typeface="Consolas"/>
                <a:cs typeface="Consolas"/>
              </a:rPr>
              <a:t>h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YouTube&lt;/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637030" marR="5080" indent="-812800">
              <a:lnSpc>
                <a:spcPts val="3500"/>
              </a:lnSpc>
              <a:spcBef>
                <a:spcPts val="300"/>
              </a:spcBef>
              <a:tabLst>
                <a:tab pos="1771650" algn="l"/>
                <a:tab pos="3395979" algn="l"/>
                <a:tab pos="623824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"form‐control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id=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formControlName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"searchYouTube"</a:t>
            </a:r>
            <a:endParaRPr sz="1950">
              <a:latin typeface="Consolas"/>
              <a:cs typeface="Consolas"/>
            </a:endParaRPr>
          </a:p>
          <a:p>
            <a:pPr marL="1637030">
              <a:lnSpc>
                <a:spcPct val="100000"/>
              </a:lnSpc>
              <a:spcBef>
                <a:spcPts val="844"/>
              </a:spcBef>
              <a:tabLst>
                <a:tab pos="4343400" algn="l"/>
                <a:tab pos="5561330" algn="l"/>
              </a:tabLst>
            </a:pP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YouTube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7188" y="472182"/>
            <a:ext cx="365061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Defin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6099" y="1268961"/>
            <a:ext cx="7479665" cy="399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4525" indent="-340995">
              <a:lnSpc>
                <a:spcPct val="100000"/>
              </a:lnSpc>
              <a:buFont typeface="Verdana"/>
              <a:buChar char="•"/>
              <a:tabLst>
                <a:tab pos="645160" algn="l"/>
              </a:tabLst>
            </a:pPr>
            <a:r>
              <a:rPr sz="1950" spc="-20" dirty="0">
                <a:latin typeface="Verdana"/>
                <a:cs typeface="Verdana"/>
              </a:rPr>
              <a:t>C</a:t>
            </a:r>
            <a:r>
              <a:rPr sz="1950" spc="-15" dirty="0">
                <a:latin typeface="Verdana"/>
                <a:cs typeface="Verdana"/>
              </a:rPr>
              <a:t>ompose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class,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subscribe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.valueChanges(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2679065" indent="-635">
              <a:lnSpc>
                <a:spcPct val="151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{Http,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Response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'@angular/http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{Observable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'rxjs/Observable'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{FormControl,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FormGroup}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"@angular/forms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impor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jus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operator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need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not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import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'rxjs/Rx'</a:t>
            </a:r>
            <a:endParaRPr sz="1500">
              <a:latin typeface="Consolas"/>
              <a:cs typeface="Consolas"/>
            </a:endParaRPr>
          </a:p>
          <a:p>
            <a:pPr marL="12700" marR="3528695">
              <a:lnSpc>
                <a:spcPct val="151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'rxjs/add/operator/map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'rxjs/add/operator/switchMap</a:t>
            </a:r>
            <a:r>
              <a:rPr sz="15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'rxjs/add/operator/debounceTime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defin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som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onstants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6194" y="6085418"/>
            <a:ext cx="9374505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compose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url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earch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for,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base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query/keyword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makeURL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(query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spc="5" dirty="0">
                <a:latin typeface="Consolas"/>
                <a:cs typeface="Consolas"/>
              </a:rPr>
              <a:t>${BASE_URL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?q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sz="1500" spc="5" dirty="0">
                <a:latin typeface="Consolas"/>
                <a:cs typeface="Consolas"/>
              </a:rPr>
              <a:t>${query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&amp;part=snippet&amp;key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sz="1500" spc="5" dirty="0">
                <a:latin typeface="Consolas"/>
                <a:cs typeface="Consolas"/>
              </a:rPr>
              <a:t>${API_KEY</a:t>
            </a:r>
            <a:r>
              <a:rPr sz="1500" spc="-5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13945" y="5343483"/>
          <a:ext cx="6868859" cy="664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5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1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const</a:t>
                      </a:r>
                      <a:r>
                        <a:rPr sz="15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BASE_URL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'https://www.googleapi</a:t>
                      </a:r>
                      <a:r>
                        <a:rPr sz="15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s</a:t>
                      </a: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.com/youtube/v3/search</a:t>
                      </a:r>
                      <a:r>
                        <a:rPr sz="15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const</a:t>
                      </a:r>
                      <a:r>
                        <a:rPr sz="15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API_KEY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'AIzaSyBdi3LXzf1xWXOAVgAwNkGvjnM1TwSV4VU</a:t>
                      </a:r>
                      <a:r>
                        <a:rPr sz="15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172221"/>
            <a:ext cx="1067562" cy="997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04" y="76203"/>
            <a:ext cx="10691495" cy="7402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255">
              <a:lnSpc>
                <a:spcPct val="100000"/>
              </a:lnSpc>
              <a:tabLst>
                <a:tab pos="10426700" algn="r"/>
              </a:tabLst>
            </a:pPr>
            <a:r>
              <a:rPr sz="1200" spc="-10" dirty="0">
                <a:latin typeface="Arial"/>
                <a:cs typeface="Arial"/>
              </a:rPr>
              <a:t>5HA</a:t>
            </a:r>
            <a:r>
              <a:rPr sz="1200" spc="-1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T-IT</a:t>
            </a:r>
            <a:r>
              <a:rPr sz="1500" b="1" spc="-7" baseline="-16666" dirty="0">
                <a:latin typeface="Arial"/>
                <a:cs typeface="Arial"/>
              </a:rPr>
              <a:t> </a:t>
            </a:r>
            <a:r>
              <a:rPr sz="1500" b="1" baseline="-16666" dirty="0">
                <a:latin typeface="Arial"/>
                <a:cs typeface="Arial"/>
              </a:rPr>
              <a:t>	</a:t>
            </a:r>
            <a:r>
              <a:rPr sz="1500" b="1" spc="-22" baseline="-16666" dirty="0">
                <a:latin typeface="Arial"/>
                <a:cs typeface="Arial"/>
              </a:rPr>
              <a:t>59</a:t>
            </a:r>
            <a:endParaRPr sz="1500" baseline="-16666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4" y="76203"/>
            <a:ext cx="10692130" cy="7402195"/>
          </a:xfrm>
          <a:custGeom>
            <a:avLst/>
            <a:gdLst/>
            <a:ahLst/>
            <a:cxnLst/>
            <a:rect l="l" t="t" r="r" b="b"/>
            <a:pathLst>
              <a:path w="10692130" h="7402195">
                <a:moveTo>
                  <a:pt x="0" y="7402067"/>
                </a:moveTo>
                <a:lnTo>
                  <a:pt x="10691743" y="7402067"/>
                </a:lnTo>
                <a:lnTo>
                  <a:pt x="10691743" y="0"/>
                </a:lnTo>
                <a:lnTo>
                  <a:pt x="0" y="0"/>
                </a:lnTo>
                <a:lnTo>
                  <a:pt x="0" y="74020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764" y="226525"/>
            <a:ext cx="5699125" cy="5060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@Compone</a:t>
            </a:r>
            <a:r>
              <a:rPr sz="1150" dirty="0">
                <a:latin typeface="Consolas"/>
                <a:cs typeface="Consolas"/>
              </a:rPr>
              <a:t>n</a:t>
            </a:r>
            <a:r>
              <a:rPr sz="1150" spc="10" dirty="0">
                <a:latin typeface="Consolas"/>
                <a:cs typeface="Consolas"/>
              </a:rPr>
              <a:t>t({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  <a:tabLst>
                <a:tab pos="1163955" algn="l"/>
              </a:tabLst>
            </a:pPr>
            <a:r>
              <a:rPr sz="1150" spc="10" dirty="0">
                <a:latin typeface="Consolas"/>
                <a:cs typeface="Consolas"/>
              </a:rPr>
              <a:t>selec</a:t>
            </a:r>
            <a:r>
              <a:rPr sz="1150" dirty="0">
                <a:latin typeface="Consolas"/>
                <a:cs typeface="Consolas"/>
              </a:rPr>
              <a:t>t</a:t>
            </a:r>
            <a:r>
              <a:rPr sz="1150" spc="10" dirty="0">
                <a:latin typeface="Consolas"/>
                <a:cs typeface="Consolas"/>
              </a:rPr>
              <a:t>o</a:t>
            </a:r>
            <a:r>
              <a:rPr sz="1150" spc="15" dirty="0">
                <a:latin typeface="Consolas"/>
                <a:cs typeface="Consolas"/>
              </a:rPr>
              <a:t>r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omponent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1</a:t>
            </a:r>
            <a:r>
              <a:rPr sz="115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spc="15" dirty="0">
                <a:latin typeface="Consolas"/>
                <a:cs typeface="Consolas"/>
              </a:rPr>
              <a:t>,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templ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teUrl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pp/compo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ent1/app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.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componen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1.html'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})</a:t>
            </a:r>
            <a:endParaRPr sz="1150">
              <a:latin typeface="Consolas"/>
              <a:cs typeface="Consolas"/>
            </a:endParaRPr>
          </a:p>
          <a:p>
            <a:pPr marL="259079" marR="1895475" indent="-247015">
              <a:lnSpc>
                <a:spcPct val="154800"/>
              </a:lnSpc>
              <a:spcBef>
                <a:spcPts val="5"/>
              </a:spcBef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as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AppC</a:t>
            </a:r>
            <a:r>
              <a:rPr sz="1150" dirty="0">
                <a:latin typeface="Consolas"/>
                <a:cs typeface="Consolas"/>
              </a:rPr>
              <a:t>o</a:t>
            </a:r>
            <a:r>
              <a:rPr sz="1150" spc="10" dirty="0">
                <a:latin typeface="Consolas"/>
                <a:cs typeface="Consolas"/>
              </a:rPr>
              <a:t>mponent</a:t>
            </a:r>
            <a:r>
              <a:rPr sz="1150" spc="15" dirty="0">
                <a:latin typeface="Consolas"/>
                <a:cs typeface="Consolas"/>
              </a:rPr>
              <a:t>1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implemen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OnIni</a:t>
            </a:r>
            <a:r>
              <a:rPr sz="1150" spc="15" dirty="0">
                <a:latin typeface="Consolas"/>
                <a:cs typeface="Consolas"/>
              </a:rPr>
              <a:t>t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video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Observ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ble</a:t>
            </a:r>
            <a:r>
              <a:rPr sz="1150" spc="5" dirty="0">
                <a:latin typeface="Consolas"/>
                <a:cs typeface="Consolas"/>
              </a:rPr>
              <a:t>&lt;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an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150" spc="10" dirty="0">
                <a:latin typeface="Consolas"/>
                <a:cs typeface="Consolas"/>
              </a:rPr>
              <a:t>[</a:t>
            </a:r>
            <a:r>
              <a:rPr sz="1150" dirty="0">
                <a:latin typeface="Consolas"/>
                <a:cs typeface="Consolas"/>
              </a:rPr>
              <a:t>]</a:t>
            </a:r>
            <a:r>
              <a:rPr sz="1150" spc="10" dirty="0">
                <a:latin typeface="Consolas"/>
                <a:cs typeface="Consolas"/>
              </a:rPr>
              <a:t>&gt;;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co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pos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ou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form</a:t>
            </a:r>
            <a:endParaRPr sz="1150">
              <a:latin typeface="Consolas"/>
              <a:cs typeface="Consolas"/>
            </a:endParaRPr>
          </a:p>
          <a:p>
            <a:pPr marL="259079" marR="2635250">
              <a:lnSpc>
                <a:spcPct val="154800"/>
              </a:lnSpc>
              <a:tabLst>
                <a:tab pos="1410970" algn="l"/>
              </a:tabLst>
            </a:pPr>
            <a:r>
              <a:rPr sz="1150" spc="10" dirty="0">
                <a:latin typeface="Consolas"/>
                <a:cs typeface="Consolas"/>
              </a:rPr>
              <a:t>searc</a:t>
            </a:r>
            <a:r>
              <a:rPr sz="1150" dirty="0">
                <a:latin typeface="Consolas"/>
                <a:cs typeface="Consolas"/>
              </a:rPr>
              <a:t>h</a:t>
            </a:r>
            <a:r>
              <a:rPr sz="1150" spc="10" dirty="0">
                <a:latin typeface="Consolas"/>
                <a:cs typeface="Consolas"/>
              </a:rPr>
              <a:t>YouTub</a:t>
            </a:r>
            <a:r>
              <a:rPr sz="1150" spc="15" dirty="0">
                <a:latin typeface="Consolas"/>
                <a:cs typeface="Consolas"/>
              </a:rPr>
              <a:t>e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dirty="0">
                <a:latin typeface="Consolas"/>
                <a:cs typeface="Consolas"/>
              </a:rPr>
              <a:t>m</a:t>
            </a:r>
            <a:r>
              <a:rPr sz="1150" spc="10" dirty="0">
                <a:latin typeface="Consolas"/>
                <a:cs typeface="Consolas"/>
              </a:rPr>
              <a:t>Control(</a:t>
            </a:r>
            <a:r>
              <a:rPr sz="1150" dirty="0">
                <a:latin typeface="Consolas"/>
                <a:cs typeface="Consolas"/>
              </a:rPr>
              <a:t>)</a:t>
            </a:r>
            <a:r>
              <a:rPr sz="1150" spc="15" dirty="0">
                <a:latin typeface="Consolas"/>
                <a:cs typeface="Consolas"/>
              </a:rPr>
              <a:t>;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searc</a:t>
            </a:r>
            <a:r>
              <a:rPr sz="1150" dirty="0">
                <a:latin typeface="Consolas"/>
                <a:cs typeface="Consolas"/>
              </a:rPr>
              <a:t>h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spc="15" dirty="0">
                <a:latin typeface="Consolas"/>
                <a:cs typeface="Consolas"/>
              </a:rPr>
              <a:t>m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dirty="0">
                <a:latin typeface="Consolas"/>
                <a:cs typeface="Consolas"/>
              </a:rPr>
              <a:t>m</a:t>
            </a:r>
            <a:r>
              <a:rPr sz="1150" spc="10" dirty="0">
                <a:latin typeface="Consolas"/>
                <a:cs typeface="Consolas"/>
              </a:rPr>
              <a:t>Group({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se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rchYouTu</a:t>
            </a:r>
            <a:r>
              <a:rPr sz="1150" dirty="0">
                <a:latin typeface="Consolas"/>
                <a:cs typeface="Consolas"/>
              </a:rPr>
              <a:t>b</a:t>
            </a:r>
            <a:r>
              <a:rPr sz="1150" spc="10" dirty="0">
                <a:latin typeface="Consolas"/>
                <a:cs typeface="Consolas"/>
              </a:rPr>
              <a:t>e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earchYou</a:t>
            </a:r>
            <a:r>
              <a:rPr sz="1150" dirty="0">
                <a:latin typeface="Consolas"/>
                <a:cs typeface="Consolas"/>
              </a:rPr>
              <a:t>T</a:t>
            </a:r>
            <a:r>
              <a:rPr sz="1150" spc="10" dirty="0">
                <a:latin typeface="Consolas"/>
                <a:cs typeface="Consolas"/>
              </a:rPr>
              <a:t>ube,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});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ucto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150" spc="5" dirty="0">
                <a:latin typeface="Consolas"/>
                <a:cs typeface="Consolas"/>
              </a:rPr>
              <a:t>(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vat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htt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Http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ngOnI</a:t>
            </a:r>
            <a:r>
              <a:rPr sz="1150" dirty="0">
                <a:latin typeface="Consolas"/>
                <a:cs typeface="Consolas"/>
              </a:rPr>
              <a:t>n</a:t>
            </a:r>
            <a:r>
              <a:rPr sz="1150" spc="10" dirty="0">
                <a:latin typeface="Consolas"/>
                <a:cs typeface="Consolas"/>
              </a:rPr>
              <a:t>it(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Yout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u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inpu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textbo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x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bin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syn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(se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html)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.video</a:t>
            </a:r>
            <a:r>
              <a:rPr sz="1150" spc="15" dirty="0">
                <a:latin typeface="Consolas"/>
                <a:cs typeface="Consolas"/>
              </a:rPr>
              <a:t>s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.s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archYouT</a:t>
            </a:r>
            <a:r>
              <a:rPr sz="1150" dirty="0">
                <a:latin typeface="Consolas"/>
                <a:cs typeface="Consolas"/>
              </a:rPr>
              <a:t>u</a:t>
            </a:r>
            <a:r>
              <a:rPr sz="1150" spc="10" dirty="0">
                <a:latin typeface="Consolas"/>
                <a:cs typeface="Consolas"/>
              </a:rPr>
              <a:t>be.value</a:t>
            </a:r>
            <a:r>
              <a:rPr sz="1150" dirty="0">
                <a:latin typeface="Consolas"/>
                <a:cs typeface="Consolas"/>
              </a:rPr>
              <a:t>C</a:t>
            </a:r>
            <a:r>
              <a:rPr sz="1150" spc="10" dirty="0">
                <a:latin typeface="Consolas"/>
                <a:cs typeface="Consolas"/>
              </a:rPr>
              <a:t>hanges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7786" y="5382209"/>
            <a:ext cx="2410460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.debounc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Time</a:t>
            </a:r>
            <a:r>
              <a:rPr sz="1150" spc="5" dirty="0">
                <a:latin typeface="Consolas"/>
                <a:cs typeface="Consolas"/>
              </a:rPr>
              <a:t>(</a:t>
            </a:r>
            <a:r>
              <a:rPr sz="1150" spc="10" dirty="0">
                <a:solidFill>
                  <a:srgbClr val="0000FF"/>
                </a:solidFill>
                <a:latin typeface="Consolas"/>
                <a:cs typeface="Consolas"/>
              </a:rPr>
              <a:t>60</a:t>
            </a:r>
            <a:r>
              <a:rPr sz="1150" spc="5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150" spc="15" dirty="0">
                <a:latin typeface="Consolas"/>
                <a:cs typeface="Consolas"/>
              </a:rPr>
              <a:t>)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150" spc="10" dirty="0">
                <a:latin typeface="Consolas"/>
                <a:cs typeface="Consolas"/>
              </a:rPr>
              <a:t>.map(que</a:t>
            </a:r>
            <a:r>
              <a:rPr sz="1150" dirty="0">
                <a:latin typeface="Consolas"/>
                <a:cs typeface="Consolas"/>
              </a:rPr>
              <a:t>r</a:t>
            </a:r>
            <a:r>
              <a:rPr sz="1150" spc="15" dirty="0">
                <a:latin typeface="Consolas"/>
                <a:cs typeface="Consolas"/>
              </a:rPr>
              <a:t>y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mak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URL(quer</a:t>
            </a:r>
            <a:r>
              <a:rPr sz="1150" dirty="0">
                <a:latin typeface="Consolas"/>
                <a:cs typeface="Consolas"/>
              </a:rPr>
              <a:t>y</a:t>
            </a:r>
            <a:r>
              <a:rPr sz="1150" spc="10" dirty="0">
                <a:latin typeface="Consolas"/>
                <a:cs typeface="Consolas"/>
              </a:rPr>
              <a:t>))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3579" y="5382209"/>
            <a:ext cx="3478529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wai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600m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API</a:t>
            </a:r>
            <a:endParaRPr sz="1150">
              <a:latin typeface="Consolas"/>
              <a:cs typeface="Consolas"/>
            </a:endParaRPr>
          </a:p>
          <a:p>
            <a:pPr marL="258445">
              <a:lnSpc>
                <a:spcPct val="100000"/>
              </a:lnSpc>
              <a:spcBef>
                <a:spcPts val="760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tur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keywor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youtub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‐URL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68" y="5925515"/>
            <a:ext cx="1030287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39775">
              <a:lnSpc>
                <a:spcPct val="154800"/>
              </a:lnSpc>
              <a:tabLst>
                <a:tab pos="3959225" algn="l"/>
              </a:tabLst>
            </a:pPr>
            <a:r>
              <a:rPr sz="1150" spc="10" dirty="0">
                <a:latin typeface="Consolas"/>
                <a:cs typeface="Consolas"/>
              </a:rPr>
              <a:t>.switchM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p(ur</a:t>
            </a:r>
            <a:r>
              <a:rPr sz="1150" spc="15" dirty="0">
                <a:latin typeface="Consolas"/>
                <a:cs typeface="Consolas"/>
              </a:rPr>
              <a:t>l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.htt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0" dirty="0">
                <a:latin typeface="Consolas"/>
                <a:cs typeface="Consolas"/>
              </a:rPr>
              <a:t>.get(url</a:t>
            </a:r>
            <a:r>
              <a:rPr sz="1150" dirty="0">
                <a:latin typeface="Consolas"/>
                <a:cs typeface="Consolas"/>
              </a:rPr>
              <a:t>)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switc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servabl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ge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retu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(more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inf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witchMap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exa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pl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http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://egghe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d.io/les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ons/rxj</a:t>
            </a:r>
            <a:r>
              <a:rPr sz="1150" i="1" spc="-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startin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strea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wit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h‐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swi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chmap)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7702" y="6468064"/>
            <a:ext cx="290449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.map((re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Respon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e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re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.json())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.map(res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0" dirty="0">
                <a:latin typeface="Consolas"/>
                <a:cs typeface="Consolas"/>
              </a:rPr>
              <a:t>ons</a:t>
            </a:r>
            <a:r>
              <a:rPr sz="1150" spc="15" dirty="0">
                <a:latin typeface="Consolas"/>
                <a:cs typeface="Consolas"/>
              </a:rPr>
              <a:t>e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Consolas"/>
                <a:cs typeface="Consolas"/>
              </a:rPr>
              <a:t>r</a:t>
            </a:r>
            <a:r>
              <a:rPr sz="1150" spc="10" dirty="0">
                <a:latin typeface="Consolas"/>
                <a:cs typeface="Consolas"/>
              </a:rPr>
              <a:t>esponse.</a:t>
            </a:r>
            <a:r>
              <a:rPr sz="1150" dirty="0">
                <a:latin typeface="Consolas"/>
                <a:cs typeface="Consolas"/>
              </a:rPr>
              <a:t>i</a:t>
            </a:r>
            <a:r>
              <a:rPr sz="1150" spc="10" dirty="0">
                <a:latin typeface="Consolas"/>
                <a:cs typeface="Consolas"/>
              </a:rPr>
              <a:t>tems);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1913" y="6468064"/>
            <a:ext cx="446532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630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ma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espons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json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unw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spons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retur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onl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item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ar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ay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12" y="7010609"/>
            <a:ext cx="35560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07" y="1107690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8259" y="1891293"/>
            <a:ext cx="4524375" cy="889635"/>
          </a:xfrm>
          <a:custGeom>
            <a:avLst/>
            <a:gdLst/>
            <a:ahLst/>
            <a:cxnLst/>
            <a:rect l="l" t="t" r="r" b="b"/>
            <a:pathLst>
              <a:path w="4524375" h="889635">
                <a:moveTo>
                  <a:pt x="0" y="889253"/>
                </a:moveTo>
                <a:lnTo>
                  <a:pt x="4523993" y="889253"/>
                </a:lnTo>
                <a:lnTo>
                  <a:pt x="4523993" y="0"/>
                </a:lnTo>
                <a:lnTo>
                  <a:pt x="0" y="0"/>
                </a:lnTo>
                <a:lnTo>
                  <a:pt x="0" y="88925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2383" y="2203341"/>
            <a:ext cx="3554729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4650" y="1891293"/>
            <a:ext cx="4545330" cy="889635"/>
          </a:xfrm>
          <a:prstGeom prst="rect">
            <a:avLst/>
          </a:prstGeom>
          <a:solidFill>
            <a:srgbClr val="009973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19480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Mode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69454" y="675636"/>
            <a:ext cx="48158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Reactiv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1014" y="1181109"/>
            <a:ext cx="8132063" cy="5545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6975" y="6825972"/>
            <a:ext cx="8699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trike="sngStrike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9333" y="6825972"/>
            <a:ext cx="46494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u="heavy" strike="sngStrike" spc="5" dirty="0">
                <a:solidFill>
                  <a:srgbClr val="FF0000"/>
                </a:solidFill>
                <a:latin typeface="Arial"/>
                <a:cs typeface="Arial"/>
              </a:rPr>
              <a:t>https://toddmotto.com/angular-2-forms-reactive</a:t>
            </a:r>
            <a:r>
              <a:rPr sz="1700" strike="sngStrike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442464"/>
            <a:ext cx="64160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Kar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Erickso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3676" y="902208"/>
            <a:ext cx="7675626" cy="56487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0434" y="6754214"/>
            <a:ext cx="5243830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https://ww</a:t>
            </a:r>
            <a:r>
              <a:rPr sz="1950" spc="-12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5"/>
              </a:rPr>
              <a:t>.youtube.com/watch?v=x</a:t>
            </a:r>
            <a:r>
              <a:rPr sz="1950" spc="-12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950" spc="-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5"/>
              </a:rPr>
              <a:t>9lsrV0s4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3124" y="7002021"/>
            <a:ext cx="5217795" cy="0"/>
          </a:xfrm>
          <a:custGeom>
            <a:avLst/>
            <a:gdLst/>
            <a:ahLst/>
            <a:cxnLst/>
            <a:rect l="l" t="t" r="r" b="b"/>
            <a:pathLst>
              <a:path w="5217795">
                <a:moveTo>
                  <a:pt x="0" y="0"/>
                </a:moveTo>
                <a:lnTo>
                  <a:pt x="5217413" y="0"/>
                </a:lnTo>
              </a:path>
            </a:pathLst>
          </a:custGeom>
          <a:ln w="1955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/>
              <a:t>Exercise 10 </a:t>
            </a:r>
            <a:r>
              <a:rPr lang="en-US" sz="4000" b="1" dirty="0"/>
              <a:t>type-ahead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2161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260" y="1019298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5657" y="1891293"/>
            <a:ext cx="4523740" cy="8896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837565" indent="-340995">
              <a:lnSpc>
                <a:spcPct val="100000"/>
              </a:lnSpc>
              <a:buFont typeface="Verdana"/>
              <a:buChar char="•"/>
              <a:tabLst>
                <a:tab pos="83820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1260" y="2945362"/>
            <a:ext cx="4231640" cy="361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</a:t>
            </a:r>
            <a:r>
              <a:rPr sz="1950" spc="-15" dirty="0">
                <a:latin typeface="Verdana"/>
                <a:cs typeface="Verdana"/>
              </a:rPr>
              <a:t>ource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truth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25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emplate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Verdana"/>
              <a:buChar char="•"/>
            </a:pPr>
            <a:endParaRPr sz="1500" dirty="0">
              <a:latin typeface="Times New Roman"/>
              <a:cs typeface="Times New Roman"/>
            </a:endParaRPr>
          </a:p>
          <a:p>
            <a:pPr marL="353695" marR="297180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Define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templates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gene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ates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o/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ly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descripti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322580" indent="-340995">
              <a:lnSpc>
                <a:spcPct val="1495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Quickly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Build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simpl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forms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–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Less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control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testable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1286" y="1891293"/>
            <a:ext cx="4546600" cy="889635"/>
          </a:xfrm>
          <a:prstGeom prst="rect">
            <a:avLst/>
          </a:prstGeom>
          <a:solidFill>
            <a:srgbClr val="009973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20115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-5" dirty="0">
                <a:latin typeface="Verdana"/>
                <a:cs typeface="Verdana"/>
              </a:rPr>
              <a:t>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ri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6896" y="2945362"/>
            <a:ext cx="4347210" cy="361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74675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</a:t>
            </a:r>
            <a:r>
              <a:rPr sz="1950" spc="-15" dirty="0">
                <a:latin typeface="Verdana"/>
                <a:cs typeface="Verdana"/>
              </a:rPr>
              <a:t>ource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truth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the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class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/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directi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527685" indent="-340995">
              <a:lnSpc>
                <a:spcPct val="149500"/>
              </a:lnSpc>
              <a:spcBef>
                <a:spcPts val="459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0" dirty="0">
                <a:latin typeface="Verdana"/>
                <a:cs typeface="Verdana"/>
              </a:rPr>
              <a:t>Instantiate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65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orm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Contro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ourself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Descripti</a:t>
            </a:r>
            <a:r>
              <a:rPr sz="1950" spc="-4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5080" indent="-340995">
              <a:lnSpc>
                <a:spcPct val="1495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Cod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all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details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45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time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control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14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ery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good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testable</a:t>
            </a:r>
            <a:endParaRPr sz="1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5507" y="822702"/>
            <a:ext cx="654240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Fundamentals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25651" y="1834905"/>
            <a:ext cx="3466465" cy="50292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 marL="542925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Every form control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1827" y="2967774"/>
            <a:ext cx="3327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has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5288" y="2337825"/>
            <a:ext cx="154305" cy="646430"/>
          </a:xfrm>
          <a:custGeom>
            <a:avLst/>
            <a:gdLst/>
            <a:ahLst/>
            <a:cxnLst/>
            <a:rect l="l" t="t" r="r" b="b"/>
            <a:pathLst>
              <a:path w="154304" h="646430">
                <a:moveTo>
                  <a:pt x="61605" y="491947"/>
                </a:moveTo>
                <a:lnTo>
                  <a:pt x="0" y="492251"/>
                </a:lnTo>
                <a:lnTo>
                  <a:pt x="78485" y="646175"/>
                </a:lnTo>
                <a:lnTo>
                  <a:pt x="146120" y="507491"/>
                </a:lnTo>
                <a:lnTo>
                  <a:pt x="61721" y="507491"/>
                </a:lnTo>
                <a:lnTo>
                  <a:pt x="61605" y="491947"/>
                </a:lnTo>
                <a:close/>
              </a:path>
              <a:path w="154304" h="646430">
                <a:moveTo>
                  <a:pt x="92851" y="491792"/>
                </a:moveTo>
                <a:lnTo>
                  <a:pt x="61605" y="491947"/>
                </a:lnTo>
                <a:lnTo>
                  <a:pt x="61721" y="507491"/>
                </a:lnTo>
                <a:lnTo>
                  <a:pt x="92963" y="506729"/>
                </a:lnTo>
                <a:lnTo>
                  <a:pt x="92851" y="491792"/>
                </a:lnTo>
                <a:close/>
              </a:path>
              <a:path w="154304" h="646430">
                <a:moveTo>
                  <a:pt x="153923" y="491489"/>
                </a:moveTo>
                <a:lnTo>
                  <a:pt x="92851" y="491792"/>
                </a:lnTo>
                <a:lnTo>
                  <a:pt x="92963" y="506729"/>
                </a:lnTo>
                <a:lnTo>
                  <a:pt x="61721" y="507491"/>
                </a:lnTo>
                <a:lnTo>
                  <a:pt x="146120" y="507491"/>
                </a:lnTo>
                <a:lnTo>
                  <a:pt x="153923" y="491489"/>
                </a:lnTo>
                <a:close/>
              </a:path>
              <a:path w="154304" h="646430">
                <a:moveTo>
                  <a:pt x="89153" y="0"/>
                </a:moveTo>
                <a:lnTo>
                  <a:pt x="57911" y="0"/>
                </a:lnTo>
                <a:lnTo>
                  <a:pt x="61605" y="491947"/>
                </a:lnTo>
                <a:lnTo>
                  <a:pt x="92851" y="491792"/>
                </a:lnTo>
                <a:lnTo>
                  <a:pt x="89153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3763" y="3240033"/>
            <a:ext cx="154940" cy="468630"/>
          </a:xfrm>
          <a:custGeom>
            <a:avLst/>
            <a:gdLst/>
            <a:ahLst/>
            <a:cxnLst/>
            <a:rect l="l" t="t" r="r" b="b"/>
            <a:pathLst>
              <a:path w="154939" h="468629">
                <a:moveTo>
                  <a:pt x="61721" y="314705"/>
                </a:moveTo>
                <a:lnTo>
                  <a:pt x="0" y="314705"/>
                </a:lnTo>
                <a:lnTo>
                  <a:pt x="77723" y="468629"/>
                </a:lnTo>
                <a:lnTo>
                  <a:pt x="147065" y="329945"/>
                </a:lnTo>
                <a:lnTo>
                  <a:pt x="61721" y="329945"/>
                </a:lnTo>
                <a:lnTo>
                  <a:pt x="61721" y="314705"/>
                </a:lnTo>
                <a:close/>
              </a:path>
              <a:path w="154939" h="468629">
                <a:moveTo>
                  <a:pt x="92963" y="0"/>
                </a:moveTo>
                <a:lnTo>
                  <a:pt x="61721" y="0"/>
                </a:lnTo>
                <a:lnTo>
                  <a:pt x="61721" y="329945"/>
                </a:lnTo>
                <a:lnTo>
                  <a:pt x="92963" y="329945"/>
                </a:lnTo>
                <a:lnTo>
                  <a:pt x="92963" y="0"/>
                </a:lnTo>
                <a:close/>
              </a:path>
              <a:path w="154939" h="468629">
                <a:moveTo>
                  <a:pt x="154685" y="314705"/>
                </a:moveTo>
                <a:lnTo>
                  <a:pt x="92963" y="314705"/>
                </a:lnTo>
                <a:lnTo>
                  <a:pt x="92963" y="329945"/>
                </a:lnTo>
                <a:lnTo>
                  <a:pt x="147065" y="329945"/>
                </a:lnTo>
                <a:lnTo>
                  <a:pt x="154685" y="314705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9003" y="3693423"/>
            <a:ext cx="3202305" cy="43180"/>
          </a:xfrm>
          <a:custGeom>
            <a:avLst/>
            <a:gdLst/>
            <a:ahLst/>
            <a:cxnLst/>
            <a:rect l="l" t="t" r="r" b="b"/>
            <a:pathLst>
              <a:path w="3202304" h="43179">
                <a:moveTo>
                  <a:pt x="3201920" y="0"/>
                </a:moveTo>
                <a:lnTo>
                  <a:pt x="0" y="11429"/>
                </a:lnTo>
                <a:lnTo>
                  <a:pt x="0" y="42671"/>
                </a:lnTo>
                <a:lnTo>
                  <a:pt x="3201920" y="31241"/>
                </a:lnTo>
                <a:lnTo>
                  <a:pt x="320192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98063" y="3693423"/>
            <a:ext cx="3202305" cy="43180"/>
          </a:xfrm>
          <a:custGeom>
            <a:avLst/>
            <a:gdLst/>
            <a:ahLst/>
            <a:cxnLst/>
            <a:rect l="l" t="t" r="r" b="b"/>
            <a:pathLst>
              <a:path w="3202304" h="43179">
                <a:moveTo>
                  <a:pt x="0" y="0"/>
                </a:moveTo>
                <a:lnTo>
                  <a:pt x="0" y="31241"/>
                </a:lnTo>
                <a:lnTo>
                  <a:pt x="3201923" y="42671"/>
                </a:lnTo>
                <a:lnTo>
                  <a:pt x="3201923" y="11429"/>
                </a:lnTo>
                <a:lnTo>
                  <a:pt x="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42041" y="3720093"/>
            <a:ext cx="154305" cy="424180"/>
          </a:xfrm>
          <a:custGeom>
            <a:avLst/>
            <a:gdLst/>
            <a:ahLst/>
            <a:cxnLst/>
            <a:rect l="l" t="t" r="r" b="b"/>
            <a:pathLst>
              <a:path w="154305" h="424179">
                <a:moveTo>
                  <a:pt x="61721" y="269747"/>
                </a:moveTo>
                <a:lnTo>
                  <a:pt x="0" y="269747"/>
                </a:lnTo>
                <a:lnTo>
                  <a:pt x="76961" y="423671"/>
                </a:lnTo>
                <a:lnTo>
                  <a:pt x="146303" y="284987"/>
                </a:lnTo>
                <a:lnTo>
                  <a:pt x="61721" y="284987"/>
                </a:lnTo>
                <a:lnTo>
                  <a:pt x="61721" y="269747"/>
                </a:lnTo>
                <a:close/>
              </a:path>
              <a:path w="154305" h="424179">
                <a:moveTo>
                  <a:pt x="92201" y="0"/>
                </a:moveTo>
                <a:lnTo>
                  <a:pt x="61721" y="0"/>
                </a:lnTo>
                <a:lnTo>
                  <a:pt x="61721" y="284987"/>
                </a:lnTo>
                <a:lnTo>
                  <a:pt x="92201" y="284987"/>
                </a:lnTo>
                <a:lnTo>
                  <a:pt x="92201" y="0"/>
                </a:lnTo>
                <a:close/>
              </a:path>
              <a:path w="154305" h="424179">
                <a:moveTo>
                  <a:pt x="153923" y="269747"/>
                </a:moveTo>
                <a:lnTo>
                  <a:pt x="92201" y="269747"/>
                </a:lnTo>
                <a:lnTo>
                  <a:pt x="92201" y="284987"/>
                </a:lnTo>
                <a:lnTo>
                  <a:pt x="146303" y="284987"/>
                </a:lnTo>
                <a:lnTo>
                  <a:pt x="153923" y="26974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5755" y="4155189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27417" y="4276276"/>
            <a:ext cx="63055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4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39790" y="3720093"/>
            <a:ext cx="154305" cy="424180"/>
          </a:xfrm>
          <a:custGeom>
            <a:avLst/>
            <a:gdLst/>
            <a:ahLst/>
            <a:cxnLst/>
            <a:rect l="l" t="t" r="r" b="b"/>
            <a:pathLst>
              <a:path w="154304" h="424179">
                <a:moveTo>
                  <a:pt x="61721" y="269747"/>
                </a:moveTo>
                <a:lnTo>
                  <a:pt x="0" y="269747"/>
                </a:lnTo>
                <a:lnTo>
                  <a:pt x="76961" y="423671"/>
                </a:lnTo>
                <a:lnTo>
                  <a:pt x="146303" y="284987"/>
                </a:lnTo>
                <a:lnTo>
                  <a:pt x="61721" y="284987"/>
                </a:lnTo>
                <a:lnTo>
                  <a:pt x="61721" y="269747"/>
                </a:lnTo>
                <a:close/>
              </a:path>
              <a:path w="154304" h="424179">
                <a:moveTo>
                  <a:pt x="92963" y="0"/>
                </a:moveTo>
                <a:lnTo>
                  <a:pt x="61721" y="0"/>
                </a:lnTo>
                <a:lnTo>
                  <a:pt x="61721" y="284987"/>
                </a:lnTo>
                <a:lnTo>
                  <a:pt x="92963" y="284987"/>
                </a:lnTo>
                <a:lnTo>
                  <a:pt x="92963" y="0"/>
                </a:lnTo>
                <a:close/>
              </a:path>
              <a:path w="154304" h="424179">
                <a:moveTo>
                  <a:pt x="153923" y="269747"/>
                </a:moveTo>
                <a:lnTo>
                  <a:pt x="92963" y="269747"/>
                </a:lnTo>
                <a:lnTo>
                  <a:pt x="92963" y="284987"/>
                </a:lnTo>
                <a:lnTo>
                  <a:pt x="146303" y="284987"/>
                </a:lnTo>
                <a:lnTo>
                  <a:pt x="153923" y="26974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9674" y="4155189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33734" y="4276276"/>
            <a:ext cx="79692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5755" y="4668777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72680" y="4789864"/>
            <a:ext cx="1990089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11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alu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Accessor</a:t>
            </a:r>
            <a:endParaRPr sz="2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49674" y="4668777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820552" y="4789864"/>
            <a:ext cx="1717039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 Control</a:t>
            </a:r>
            <a:endParaRPr sz="2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8795" y="5502950"/>
            <a:ext cx="30791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Retrieves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value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from HTML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ontrols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66217" y="5502950"/>
            <a:ext cx="264668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Maintains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model in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omponent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1818</TotalTime>
  <Words>3122</Words>
  <Application>Microsoft Macintosh PowerPoint</Application>
  <PresentationFormat>Custom</PresentationFormat>
  <Paragraphs>537</Paragraphs>
  <Slides>72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0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Theme</vt:lpstr>
      <vt:lpstr>PowerPoint Presentation</vt:lpstr>
      <vt:lpstr>Contents</vt:lpstr>
      <vt:lpstr>Forms in Web Applications - Tasks</vt:lpstr>
      <vt:lpstr>Forms in Web Applications - Tasks</vt:lpstr>
      <vt:lpstr>Forms in Web Applications - Tasks</vt:lpstr>
      <vt:lpstr>Forms in Web Applications - Tasks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– what have we learned so far</vt:lpstr>
      <vt:lpstr>PowerPoint Presentation</vt:lpstr>
      <vt:lpstr>PowerPoint Presentation</vt:lpstr>
      <vt:lpstr>PowerPoint Presentation</vt:lpstr>
      <vt:lpstr>PowerPoint Presentation</vt:lpstr>
      <vt:lpstr>Just checking – Sample results pane</vt:lpstr>
      <vt:lpstr>PowerPoint Presentation</vt:lpstr>
      <vt:lpstr>Exercise 1 see: Exercises Angular Forms.docx</vt:lpstr>
      <vt:lpstr>Exercise 2  see: Exercises Angular Forms.docx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Submitting a reactive form</vt:lpstr>
      <vt:lpstr>PowerPoint Presentation</vt:lpstr>
      <vt:lpstr>PowerPoint Presentation</vt:lpstr>
      <vt:lpstr>1. Validating Template driven forms</vt:lpstr>
      <vt:lpstr>PowerPoint Presentation</vt:lpstr>
      <vt:lpstr>Validating Reactive forms!</vt:lpstr>
      <vt:lpstr>PowerPoint Presentation</vt:lpstr>
      <vt:lpstr>PowerPoint Presentation</vt:lpstr>
      <vt:lpstr>Adding Custom Validators</vt:lpstr>
      <vt:lpstr>PowerPoint Presentation</vt:lpstr>
      <vt:lpstr>PowerPoint Presentation</vt:lpstr>
      <vt:lpstr>PowerPoint Presentation</vt:lpstr>
      <vt:lpstr>PowerPoint Presentation</vt:lpstr>
      <vt:lpstr>FormArray</vt:lpstr>
      <vt:lpstr>PowerPoint Presentation</vt:lpstr>
      <vt:lpstr>FormArray</vt:lpstr>
      <vt:lpstr>PowerPoint Presentation</vt:lpstr>
      <vt:lpstr>PowerPoint Presentation</vt:lpstr>
      <vt:lpstr>Define a form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67</cp:revision>
  <dcterms:created xsi:type="dcterms:W3CDTF">2019-02-17T17:00:18Z</dcterms:created>
  <dcterms:modified xsi:type="dcterms:W3CDTF">2020-06-16T07:06:25Z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