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30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80" r:id="rId22"/>
    <p:sldId id="277" r:id="rId23"/>
    <p:sldId id="278" r:id="rId24"/>
    <p:sldId id="279" r:id="rId25"/>
    <p:sldId id="295" r:id="rId26"/>
    <p:sldId id="297" r:id="rId27"/>
    <p:sldId id="298" r:id="rId28"/>
    <p:sldId id="299" r:id="rId29"/>
    <p:sldId id="300" r:id="rId30"/>
    <p:sldId id="301" r:id="rId31"/>
    <p:sldId id="303" r:id="rId32"/>
    <p:sldId id="305" r:id="rId33"/>
    <p:sldId id="302" r:id="rId34"/>
    <p:sldId id="306" r:id="rId35"/>
    <p:sldId id="304" r:id="rId36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5"/>
    <p:restoredTop sz="89252"/>
  </p:normalViewPr>
  <p:slideViewPr>
    <p:cSldViewPr>
      <p:cViewPr varScale="1">
        <p:scale>
          <a:sx n="103" d="100"/>
          <a:sy n="103" d="100"/>
        </p:scale>
        <p:origin x="239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ActivatedRoute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with a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property which is an Observable.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access the property 'id', all we have to do is to subscribe to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parameters Observable changes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5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63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B693-9FDE-D34D-BA2D-87876F5E0558}" type="datetime1">
              <a:rPr lang="en-US" smtClean="0"/>
              <a:t>12/17/20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201518"/>
          </a:xfrm>
        </p:spPr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8659-E1B9-F248-8B7A-62E98257FA2B}" type="datetime1">
              <a:rPr lang="en-US" smtClean="0"/>
              <a:t>12/17/20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505596" y="1189491"/>
            <a:ext cx="6314690" cy="484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97845" y="2045979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0986" y="2039121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2420" h="1580514">
                <a:moveTo>
                  <a:pt x="1568192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192" y="1573529"/>
                </a:lnTo>
                <a:lnTo>
                  <a:pt x="1568192" y="1566671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9"/>
                </a:lnTo>
                <a:lnTo>
                  <a:pt x="1575050" y="1566671"/>
                </a:lnTo>
                <a:lnTo>
                  <a:pt x="1581911" y="1566671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71"/>
                </a:moveTo>
                <a:lnTo>
                  <a:pt x="1575050" y="1566671"/>
                </a:lnTo>
                <a:lnTo>
                  <a:pt x="1568192" y="1573529"/>
                </a:lnTo>
                <a:lnTo>
                  <a:pt x="1581911" y="1573529"/>
                </a:lnTo>
                <a:lnTo>
                  <a:pt x="1581911" y="1566671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1E9A-9D8F-554C-B283-F41E0A321D9E}" type="datetime1">
              <a:rPr lang="en-US" smtClean="0"/>
              <a:t>12/17/20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FFAC-C408-5B4A-A43B-C51D21E865D6}" type="datetime1">
              <a:rPr lang="en-US" smtClean="0"/>
              <a:t>12/17/20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A3EB-6224-474F-84CA-5E91E4443D27}" type="datetime1">
              <a:rPr lang="en-US" smtClean="0"/>
              <a:t>12/17/20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876425"/>
            <a:ext cx="10736975" cy="4811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A41D-3A39-F741-AA79-3F454EC99F26}" type="datetime1">
              <a:rPr lang="en-US" smtClean="0"/>
              <a:t>12/17/20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d8yAdeshpcw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Lns6s02O4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65300" y="1929310"/>
            <a:ext cx="7010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2690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Routing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772" y="591502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675" y="6985257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299962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z="2600" spc="-15" dirty="0"/>
              <a:t>6.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lang="nl-NL" sz="2600" spc="-20" dirty="0" err="1"/>
              <a:t>Create</a:t>
            </a:r>
            <a:r>
              <a:rPr lang="nl-NL" sz="2600" spc="-20" dirty="0"/>
              <a:t> new</a:t>
            </a:r>
            <a:r>
              <a:rPr sz="2600" spc="235" dirty="0">
                <a:latin typeface="Times New Roman"/>
                <a:cs typeface="Times New Roman"/>
              </a:rPr>
              <a:t> </a:t>
            </a:r>
            <a:r>
              <a:rPr sz="2600" spc="-25" dirty="0"/>
              <a:t>component</a:t>
            </a:r>
            <a:r>
              <a:rPr lang="nl-NL" sz="2600" spc="-25" dirty="0"/>
              <a:t> </a:t>
            </a:r>
            <a:r>
              <a:rPr lang="nl-NL" sz="2600" spc="-25" dirty="0" err="1"/>
              <a:t>and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import</a:t>
            </a:r>
            <a:r>
              <a:rPr lang="nl-NL" sz="2600" spc="-20" dirty="0"/>
              <a:t> </a:t>
            </a:r>
            <a:r>
              <a:rPr lang="nl-NL" sz="2600" spc="-20" dirty="0" err="1"/>
              <a:t>them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3653" y="2199141"/>
            <a:ext cx="5295900" cy="3630929"/>
          </a:xfrm>
          <a:custGeom>
            <a:avLst/>
            <a:gdLst/>
            <a:ahLst/>
            <a:cxnLst/>
            <a:rect l="l" t="t" r="r" b="b"/>
            <a:pathLst>
              <a:path w="5295900" h="3630929">
                <a:moveTo>
                  <a:pt x="5293610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0" y="3630923"/>
                </a:lnTo>
                <a:lnTo>
                  <a:pt x="5295896" y="3628637"/>
                </a:lnTo>
                <a:lnTo>
                  <a:pt x="5295896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5295896" y="4571"/>
                </a:lnTo>
                <a:lnTo>
                  <a:pt x="5295896" y="2285"/>
                </a:lnTo>
                <a:lnTo>
                  <a:pt x="5293610" y="0"/>
                </a:lnTo>
                <a:close/>
              </a:path>
              <a:path w="529590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5295900" h="3630929">
                <a:moveTo>
                  <a:pt x="5285990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5285990" y="3625589"/>
                </a:lnTo>
                <a:lnTo>
                  <a:pt x="5285990" y="3620255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5285990" y="3625589"/>
                </a:lnTo>
                <a:lnTo>
                  <a:pt x="5290562" y="3620255"/>
                </a:lnTo>
                <a:lnTo>
                  <a:pt x="5295896" y="3620255"/>
                </a:lnTo>
                <a:lnTo>
                  <a:pt x="5295896" y="9905"/>
                </a:lnTo>
                <a:lnTo>
                  <a:pt x="5290562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3620255"/>
                </a:moveTo>
                <a:lnTo>
                  <a:pt x="5290562" y="3620255"/>
                </a:lnTo>
                <a:lnTo>
                  <a:pt x="5285990" y="3625589"/>
                </a:lnTo>
                <a:lnTo>
                  <a:pt x="5295896" y="3625589"/>
                </a:lnTo>
                <a:lnTo>
                  <a:pt x="5295896" y="3620255"/>
                </a:lnTo>
                <a:close/>
              </a:path>
              <a:path w="529590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5285990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4571"/>
                </a:moveTo>
                <a:lnTo>
                  <a:pt x="5285990" y="4571"/>
                </a:lnTo>
                <a:lnTo>
                  <a:pt x="5290562" y="9905"/>
                </a:lnTo>
                <a:lnTo>
                  <a:pt x="5295896" y="9905"/>
                </a:lnTo>
                <a:lnTo>
                  <a:pt x="5295896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3828" y="2301574"/>
            <a:ext cx="506222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city.add.component.ts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803" y="3091007"/>
            <a:ext cx="1704339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5455" y="2930655"/>
            <a:ext cx="5337810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add‐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-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&lt;h1&gt;Ad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ityAddComponent{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3779" y="4406969"/>
            <a:ext cx="1704339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3264" y="1205692"/>
            <a:ext cx="4659236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Every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componen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route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!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7021" y="2930655"/>
            <a:ext cx="5286375" cy="3621404"/>
          </a:xfrm>
          <a:custGeom>
            <a:avLst/>
            <a:gdLst/>
            <a:ahLst/>
            <a:cxnLst/>
            <a:rect l="l" t="t" r="r" b="b"/>
            <a:pathLst>
              <a:path w="5286375" h="3621404">
                <a:moveTo>
                  <a:pt x="0" y="3621023"/>
                </a:moveTo>
                <a:lnTo>
                  <a:pt x="5285993" y="3621023"/>
                </a:lnTo>
                <a:lnTo>
                  <a:pt x="5285993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687" y="2925327"/>
            <a:ext cx="5297170" cy="3630929"/>
          </a:xfrm>
          <a:custGeom>
            <a:avLst/>
            <a:gdLst/>
            <a:ahLst/>
            <a:cxnLst/>
            <a:rect l="l" t="t" r="r" b="b"/>
            <a:pathLst>
              <a:path w="5297170" h="3630929">
                <a:moveTo>
                  <a:pt x="5293613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3" y="3630923"/>
                </a:lnTo>
                <a:lnTo>
                  <a:pt x="5296661" y="3628637"/>
                </a:lnTo>
                <a:lnTo>
                  <a:pt x="5296661" y="3626351"/>
                </a:lnTo>
                <a:lnTo>
                  <a:pt x="10667" y="3626351"/>
                </a:lnTo>
                <a:lnTo>
                  <a:pt x="5333" y="3621017"/>
                </a:lnTo>
                <a:lnTo>
                  <a:pt x="10667" y="3621017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5296661" y="5333"/>
                </a:lnTo>
                <a:lnTo>
                  <a:pt x="5296661" y="2285"/>
                </a:lnTo>
                <a:lnTo>
                  <a:pt x="5293613" y="0"/>
                </a:lnTo>
                <a:close/>
              </a:path>
              <a:path w="5297170" h="3630929">
                <a:moveTo>
                  <a:pt x="10667" y="3621017"/>
                </a:moveTo>
                <a:lnTo>
                  <a:pt x="5333" y="3621017"/>
                </a:lnTo>
                <a:lnTo>
                  <a:pt x="10667" y="3626351"/>
                </a:lnTo>
                <a:lnTo>
                  <a:pt x="10667" y="3621017"/>
                </a:lnTo>
                <a:close/>
              </a:path>
              <a:path w="5297170" h="3630929">
                <a:moveTo>
                  <a:pt x="5285993" y="3621017"/>
                </a:moveTo>
                <a:lnTo>
                  <a:pt x="10667" y="3621017"/>
                </a:lnTo>
                <a:lnTo>
                  <a:pt x="10667" y="3626351"/>
                </a:lnTo>
                <a:lnTo>
                  <a:pt x="5285993" y="3626351"/>
                </a:lnTo>
                <a:lnTo>
                  <a:pt x="5285993" y="3621017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5285993" y="3626351"/>
                </a:lnTo>
                <a:lnTo>
                  <a:pt x="5291327" y="3621017"/>
                </a:lnTo>
                <a:lnTo>
                  <a:pt x="5296661" y="3621017"/>
                </a:lnTo>
                <a:lnTo>
                  <a:pt x="5296661" y="10667"/>
                </a:lnTo>
                <a:lnTo>
                  <a:pt x="5291327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3621017"/>
                </a:moveTo>
                <a:lnTo>
                  <a:pt x="5291327" y="3621017"/>
                </a:lnTo>
                <a:lnTo>
                  <a:pt x="5285993" y="3626351"/>
                </a:lnTo>
                <a:lnTo>
                  <a:pt x="5296661" y="3626351"/>
                </a:lnTo>
                <a:lnTo>
                  <a:pt x="5296661" y="3621017"/>
                </a:lnTo>
                <a:close/>
              </a:path>
              <a:path w="5297170" h="3630929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5285993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5333"/>
                </a:moveTo>
                <a:lnTo>
                  <a:pt x="5285993" y="5333"/>
                </a:lnTo>
                <a:lnTo>
                  <a:pt x="5291327" y="10667"/>
                </a:lnTo>
                <a:lnTo>
                  <a:pt x="5296661" y="10667"/>
                </a:lnTo>
                <a:lnTo>
                  <a:pt x="5296661" y="533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53563" y="3420621"/>
            <a:ext cx="5139055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ity'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tComponent{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580" y="5133156"/>
            <a:ext cx="242379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CityEdi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9637" y="3420621"/>
            <a:ext cx="4993640" cy="3621404"/>
          </a:xfrm>
          <a:custGeom>
            <a:avLst/>
            <a:gdLst/>
            <a:ahLst/>
            <a:cxnLst/>
            <a:rect l="l" t="t" r="r" b="b"/>
            <a:pathLst>
              <a:path w="4993640" h="3621404">
                <a:moveTo>
                  <a:pt x="0" y="3621023"/>
                </a:moveTo>
                <a:lnTo>
                  <a:pt x="4993507" y="3621023"/>
                </a:lnTo>
                <a:lnTo>
                  <a:pt x="4993507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065" y="3416055"/>
            <a:ext cx="4997450" cy="3630929"/>
          </a:xfrm>
          <a:custGeom>
            <a:avLst/>
            <a:gdLst/>
            <a:ahLst/>
            <a:cxnLst/>
            <a:rect l="l" t="t" r="r" b="b"/>
            <a:pathLst>
              <a:path w="4997450" h="3630929">
                <a:moveTo>
                  <a:pt x="4997318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4997318" y="3630923"/>
                </a:lnTo>
                <a:lnTo>
                  <a:pt x="4997318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4997318" y="4571"/>
                </a:lnTo>
                <a:lnTo>
                  <a:pt x="4997318" y="0"/>
                </a:lnTo>
                <a:close/>
              </a:path>
              <a:path w="499745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4997450" h="3630929">
                <a:moveTo>
                  <a:pt x="4997318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4997318" y="3625589"/>
                </a:lnTo>
                <a:lnTo>
                  <a:pt x="4997318" y="3620255"/>
                </a:lnTo>
                <a:close/>
              </a:path>
              <a:path w="499745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4997450" h="3630929">
                <a:moveTo>
                  <a:pt x="4997318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4997318" y="9905"/>
                </a:lnTo>
                <a:lnTo>
                  <a:pt x="4997318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42630" y="3027761"/>
            <a:ext cx="5906135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city.edit.component.ts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14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2654935">
              <a:lnSpc>
                <a:spcPts val="1914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2604" y="3817193"/>
            <a:ext cx="242443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'edit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`&lt;h1&gt;Ed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5248" y="3782142"/>
            <a:ext cx="494220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5172" y="4307922"/>
            <a:ext cx="44615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37274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'detail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`&lt;h1&gt;Detai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5148" y="5623884"/>
            <a:ext cx="398272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8.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Test</a:t>
            </a:r>
            <a:r>
              <a:rPr lang="nl-NL" spc="15" dirty="0"/>
              <a:t> </a:t>
            </a:r>
            <a:r>
              <a:rPr lang="nl-NL" spc="15" dirty="0" err="1"/>
              <a:t>it</a:t>
            </a:r>
            <a:r>
              <a:rPr lang="nl-NL" spc="15" dirty="0"/>
              <a:t>!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2904628" y="1478289"/>
            <a:ext cx="853433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3508" y="1584969"/>
            <a:ext cx="6400799" cy="556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3508" y="2141229"/>
            <a:ext cx="84963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3508" y="4427220"/>
            <a:ext cx="6400799" cy="1836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2713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 7a + 7b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33309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>
                <a:latin typeface="Verdana"/>
                <a:cs typeface="Verdana"/>
              </a:rPr>
              <a:t>Routeparameters</a:t>
            </a:r>
            <a:endParaRPr sz="5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Maste</a:t>
            </a:r>
            <a:r>
              <a:rPr sz="2350" spc="-15" dirty="0">
                <a:latin typeface="Verdana"/>
                <a:cs typeface="Verdana"/>
              </a:rPr>
              <a:t>r</a:t>
            </a:r>
            <a:r>
              <a:rPr sz="2350" spc="5" dirty="0">
                <a:latin typeface="Verdana"/>
                <a:cs typeface="Verdana"/>
              </a:rPr>
              <a:t>-Detail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views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Verdana"/>
                <a:cs typeface="Verdana"/>
              </a:rPr>
              <a:t>–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5" dirty="0">
                <a:latin typeface="Verdana"/>
                <a:cs typeface="Verdana"/>
              </a:rPr>
              <a:t>pplications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 err="1"/>
              <a:t>Create</a:t>
            </a:r>
            <a:r>
              <a:rPr lang="nl-NL" spc="15" dirty="0"/>
              <a:t> </a:t>
            </a:r>
            <a:r>
              <a:rPr spc="15" dirty="0" err="1"/>
              <a:t>Dynami</a:t>
            </a:r>
            <a:r>
              <a:rPr lang="nl-NL"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routes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266520" y="1612623"/>
            <a:ext cx="8831580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</a:t>
            </a:r>
            <a:r>
              <a:rPr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200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separate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detailpag</a:t>
            </a:r>
            <a:r>
              <a:rPr lang="nl-NL"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3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sz="200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clients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2000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nl-NL"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NL"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marR="5080">
              <a:lnSpc>
                <a:spcPct val="149500"/>
              </a:lnSpc>
            </a:pPr>
            <a:r>
              <a:rPr lang="nl-NL" sz="20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r>
              <a:rPr sz="200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20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sz="2000" b="1" spc="-2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/cities/</a:t>
            </a:r>
            <a:r>
              <a:rPr sz="2000" b="1" spc="-2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sz="20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215"/>
              </a:spcBef>
            </a:pPr>
            <a:r>
              <a:rPr lang="nl-NL" sz="2400" b="1" u="sng" spc="-1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sz="2400" b="1" u="sng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sz="2400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</a:tabLst>
            </a:pPr>
            <a:r>
              <a:rPr lang="nl-NL" sz="2150" dirty="0">
                <a:latin typeface="Verdana"/>
                <a:cs typeface="Verdana"/>
              </a:rPr>
              <a:t>Change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app.routes.t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5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Verdana"/>
                <a:cs typeface="Verdana"/>
              </a:rPr>
              <a:t>pag</a:t>
            </a:r>
            <a:r>
              <a:rPr lang="nl-NL" sz="2150" spc="-5" dirty="0">
                <a:latin typeface="Verdana"/>
                <a:cs typeface="Verdana"/>
              </a:rPr>
              <a:t>e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2150" spc="-5" dirty="0">
                <a:latin typeface="Verdana"/>
                <a:cs typeface="Verdana"/>
              </a:rPr>
              <a:t>Import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ActivatedRout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detai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lang="nl-NL" sz="2150" spc="-5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en-US" sz="2150" spc="-5" dirty="0">
                <a:latin typeface="Verdana"/>
                <a:cs typeface="Verdana"/>
              </a:rPr>
              <a:t>Add detail component to </a:t>
            </a:r>
            <a:r>
              <a:rPr lang="en-US" sz="2150" spc="-5" dirty="0" err="1">
                <a:latin typeface="Verdana"/>
                <a:cs typeface="Verdana"/>
              </a:rPr>
              <a:t>app.module.ts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0"/>
              </a:spcBef>
              <a:buFont typeface="Verdana"/>
              <a:buAutoNum type="arabicPeriod"/>
              <a:tabLst>
                <a:tab pos="383540" algn="l"/>
                <a:tab pos="3841750" algn="l"/>
              </a:tabLst>
            </a:pPr>
            <a:r>
              <a:rPr lang="en-GB" sz="2150" dirty="0">
                <a:latin typeface="Verdana"/>
                <a:cs typeface="Verdana"/>
              </a:rPr>
              <a:t>Write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lang="nl-NL" sz="2150" dirty="0">
                <a:latin typeface="Verdana"/>
                <a:cs typeface="Verdana"/>
              </a:rPr>
              <a:t>as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nl-NL"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[routerLink]=…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15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with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ameter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a</a:t>
            </a:r>
            <a:r>
              <a:rPr spc="15" dirty="0" err="1"/>
              <a:t>pp.routes.ts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469124" y="1521646"/>
            <a:ext cx="5630176" cy="352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app.routes.ts</a:t>
            </a:r>
            <a:endParaRPr sz="1300" dirty="0">
              <a:latin typeface="Consolas"/>
              <a:cs typeface="Consolas"/>
            </a:endParaRPr>
          </a:p>
          <a:p>
            <a:pPr marL="12700" marR="136652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{Routes}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 </a:t>
            </a:r>
            <a:r>
              <a:rPr sz="1300" spc="-10" dirty="0">
                <a:latin typeface="Consolas"/>
                <a:cs typeface="Consolas"/>
              </a:rPr>
              <a:t>{AppComponent}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 marL="12700" marR="508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{CityAddComponent}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spc="-10" dirty="0">
                <a:latin typeface="Consolas"/>
                <a:cs typeface="Consolas"/>
              </a:rPr>
              <a:t>{CityDetailComponent}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"./city.detail.component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AppRoutes: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Routes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[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0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'home</a:t>
            </a:r>
            <a:r>
              <a:rPr sz="13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'add'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CityAddComponent},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'detail/:id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CityDetailComponent}</a:t>
            </a: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];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640" y="4865373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7669" y="272033"/>
                </a:moveTo>
                <a:lnTo>
                  <a:pt x="135635" y="272033"/>
                </a:lnTo>
                <a:lnTo>
                  <a:pt x="135635" y="1243583"/>
                </a:lnTo>
                <a:lnTo>
                  <a:pt x="407669" y="1243583"/>
                </a:lnTo>
                <a:lnTo>
                  <a:pt x="407669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928" y="1166500"/>
            <a:ext cx="289433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954" y="2305182"/>
            <a:ext cx="4169410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536575" indent="-635">
              <a:lnSpc>
                <a:spcPts val="1820"/>
              </a:lnSpc>
              <a:spcBef>
                <a:spcPts val="55"/>
              </a:spcBef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`&lt;h1&gt;Cit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Detail&lt;/h1&gt;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ts val="1750"/>
              </a:lnSpc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&lt;h2&gt;Detail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1992" y="3916789"/>
            <a:ext cx="6718300" cy="298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5080" indent="-318770">
              <a:lnSpc>
                <a:spcPct val="10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CityDetailComponen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OnDestro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id: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endParaRPr sz="1500" dirty="0">
              <a:latin typeface="Consolas"/>
              <a:cs typeface="Consolas"/>
            </a:endParaRPr>
          </a:p>
          <a:p>
            <a:pPr marL="330835" marR="1598295">
              <a:lnSpc>
                <a:spcPct val="2013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ActivatedRoute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params</a:t>
            </a:r>
            <a:endParaRPr sz="15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((id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lang="nl-NL"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dirty="0">
                <a:latin typeface="Consolas"/>
                <a:cs typeface="Consolas"/>
              </a:rPr>
              <a:t>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286510">
              <a:lnSpc>
                <a:spcPct val="100000"/>
              </a:lnSpc>
              <a:spcBef>
                <a:spcPts val="10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id;</a:t>
            </a:r>
            <a:endParaRPr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ts val="3229"/>
              </a:lnSpc>
            </a:pPr>
            <a:r>
              <a:rPr spc="10" dirty="0"/>
              <a:t>2</a:t>
            </a:r>
            <a:r>
              <a:rPr lang="nl-NL" spc="10" dirty="0"/>
              <a:t>a</a:t>
            </a:r>
            <a:r>
              <a:rPr spc="10" dirty="0"/>
              <a:t>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Detail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7" name="object 7"/>
          <p:cNvSpPr/>
          <p:nvPr/>
        </p:nvSpPr>
        <p:spPr>
          <a:xfrm>
            <a:off x="6644517" y="2116845"/>
            <a:ext cx="3755390" cy="1038860"/>
          </a:xfrm>
          <a:custGeom>
            <a:avLst/>
            <a:gdLst/>
            <a:ahLst/>
            <a:cxnLst/>
            <a:rect l="l" t="t" r="r" b="b"/>
            <a:pathLst>
              <a:path w="3755390" h="1038860">
                <a:moveTo>
                  <a:pt x="0" y="0"/>
                </a:moveTo>
                <a:lnTo>
                  <a:pt x="1889759" y="585977"/>
                </a:lnTo>
                <a:lnTo>
                  <a:pt x="1889759" y="1038605"/>
                </a:lnTo>
                <a:lnTo>
                  <a:pt x="3755135" y="1038605"/>
                </a:lnTo>
                <a:lnTo>
                  <a:pt x="3755135" y="391667"/>
                </a:lnTo>
                <a:lnTo>
                  <a:pt x="1889759" y="391667"/>
                </a:lnTo>
                <a:lnTo>
                  <a:pt x="0" y="0"/>
                </a:lnTo>
                <a:close/>
              </a:path>
              <a:path w="3755390" h="1038860">
                <a:moveTo>
                  <a:pt x="3755135" y="262127"/>
                </a:moveTo>
                <a:lnTo>
                  <a:pt x="1889759" y="262127"/>
                </a:lnTo>
                <a:lnTo>
                  <a:pt x="1889759" y="391667"/>
                </a:lnTo>
                <a:lnTo>
                  <a:pt x="3755135" y="391667"/>
                </a:lnTo>
                <a:lnTo>
                  <a:pt x="3755135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3206" y="2378973"/>
            <a:ext cx="4346575" cy="2791460"/>
          </a:xfrm>
          <a:custGeom>
            <a:avLst/>
            <a:gdLst/>
            <a:ahLst/>
            <a:cxnLst/>
            <a:rect l="l" t="t" r="r" b="b"/>
            <a:pathLst>
              <a:path w="4346575" h="2791460">
                <a:moveTo>
                  <a:pt x="3258311" y="776477"/>
                </a:moveTo>
                <a:lnTo>
                  <a:pt x="2791967" y="776477"/>
                </a:lnTo>
                <a:lnTo>
                  <a:pt x="0" y="2791199"/>
                </a:lnTo>
                <a:lnTo>
                  <a:pt x="3258311" y="776477"/>
                </a:lnTo>
                <a:close/>
              </a:path>
              <a:path w="4346575" h="2791460">
                <a:moveTo>
                  <a:pt x="4346447" y="0"/>
                </a:moveTo>
                <a:lnTo>
                  <a:pt x="2481071" y="0"/>
                </a:lnTo>
                <a:lnTo>
                  <a:pt x="2481071" y="776477"/>
                </a:lnTo>
                <a:lnTo>
                  <a:pt x="4346447" y="776477"/>
                </a:lnTo>
                <a:lnTo>
                  <a:pt x="4346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0014" y="2682470"/>
            <a:ext cx="1231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Activat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dRoute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9703" y="1614808"/>
          <a:ext cx="6231954" cy="50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7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{RouteParams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@angular/router"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OLD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way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{ActivatedRoute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'@angular/router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DetailComponent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L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unsubscribe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6825" y="1668789"/>
            <a:ext cx="8684260" cy="4954905"/>
          </a:xfrm>
          <a:custGeom>
            <a:avLst/>
            <a:gdLst/>
            <a:ahLst/>
            <a:cxnLst/>
            <a:rect l="l" t="t" r="r" b="b"/>
            <a:pathLst>
              <a:path w="8684260" h="4954905">
                <a:moveTo>
                  <a:pt x="8683751" y="0"/>
                </a:moveTo>
                <a:lnTo>
                  <a:pt x="0" y="0"/>
                </a:lnTo>
                <a:lnTo>
                  <a:pt x="0" y="4954523"/>
                </a:lnTo>
                <a:lnTo>
                  <a:pt x="8683751" y="4954523"/>
                </a:lnTo>
                <a:lnTo>
                  <a:pt x="8683751" y="4949183"/>
                </a:lnTo>
                <a:lnTo>
                  <a:pt x="9905" y="4949183"/>
                </a:lnTo>
                <a:lnTo>
                  <a:pt x="4571" y="4943849"/>
                </a:lnTo>
                <a:lnTo>
                  <a:pt x="9905" y="494384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5333"/>
                </a:lnTo>
                <a:lnTo>
                  <a:pt x="8683751" y="5333"/>
                </a:lnTo>
                <a:lnTo>
                  <a:pt x="8683751" y="0"/>
                </a:lnTo>
                <a:close/>
              </a:path>
              <a:path w="8684260" h="4954905">
                <a:moveTo>
                  <a:pt x="9905" y="4943849"/>
                </a:moveTo>
                <a:lnTo>
                  <a:pt x="4571" y="4943849"/>
                </a:lnTo>
                <a:lnTo>
                  <a:pt x="9905" y="4949183"/>
                </a:lnTo>
                <a:lnTo>
                  <a:pt x="9905" y="4943849"/>
                </a:lnTo>
                <a:close/>
              </a:path>
              <a:path w="8684260" h="4954905">
                <a:moveTo>
                  <a:pt x="8673080" y="4943849"/>
                </a:moveTo>
                <a:lnTo>
                  <a:pt x="9905" y="4943849"/>
                </a:lnTo>
                <a:lnTo>
                  <a:pt x="9905" y="4949183"/>
                </a:lnTo>
                <a:lnTo>
                  <a:pt x="8673080" y="4949183"/>
                </a:lnTo>
                <a:lnTo>
                  <a:pt x="8673080" y="4943849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8673080" y="4949183"/>
                </a:lnTo>
                <a:lnTo>
                  <a:pt x="8678414" y="4943849"/>
                </a:lnTo>
                <a:lnTo>
                  <a:pt x="8683751" y="4943849"/>
                </a:lnTo>
                <a:lnTo>
                  <a:pt x="8683751" y="9905"/>
                </a:lnTo>
                <a:lnTo>
                  <a:pt x="8678414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4943849"/>
                </a:moveTo>
                <a:lnTo>
                  <a:pt x="8678414" y="4943849"/>
                </a:lnTo>
                <a:lnTo>
                  <a:pt x="8673080" y="4949183"/>
                </a:lnTo>
                <a:lnTo>
                  <a:pt x="8683751" y="4949183"/>
                </a:lnTo>
                <a:lnTo>
                  <a:pt x="8683751" y="4943849"/>
                </a:lnTo>
                <a:close/>
              </a:path>
              <a:path w="8684260" h="4954905">
                <a:moveTo>
                  <a:pt x="9905" y="5333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8673080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5333"/>
                </a:moveTo>
                <a:lnTo>
                  <a:pt x="8673080" y="5333"/>
                </a:lnTo>
                <a:lnTo>
                  <a:pt x="8678414" y="9905"/>
                </a:lnTo>
                <a:lnTo>
                  <a:pt x="8683751" y="9905"/>
                </a:lnTo>
                <a:lnTo>
                  <a:pt x="868375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7000" y="1831219"/>
            <a:ext cx="3851275" cy="266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C00000"/>
                </a:solidFill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NEW: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</a:t>
            </a:r>
            <a:r>
              <a:rPr sz="1500" dirty="0">
                <a:latin typeface="Consolas"/>
                <a:cs typeface="Consolas"/>
              </a:rPr>
              <a:t>b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.route.params</a:t>
            </a:r>
            <a:endParaRPr sz="1500" dirty="0">
              <a:latin typeface="Consolas"/>
              <a:cs typeface="Consolas"/>
            </a:endParaRPr>
          </a:p>
          <a:p>
            <a:pPr marL="967740" marR="5080" indent="-31877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.subscribe((params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.nam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params[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'name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7026" y="4939383"/>
            <a:ext cx="84201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ngOnDestroy()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subscribed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unsubscrib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befor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destroy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Failure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coul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memor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leak.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.sub.unsubscribe();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9737" y="3932691"/>
            <a:ext cx="1879600" cy="1213485"/>
          </a:xfrm>
          <a:custGeom>
            <a:avLst/>
            <a:gdLst/>
            <a:ahLst/>
            <a:cxnLst/>
            <a:rect l="l" t="t" r="r" b="b"/>
            <a:pathLst>
              <a:path w="1879600" h="1213485">
                <a:moveTo>
                  <a:pt x="790955" y="777233"/>
                </a:moveTo>
                <a:lnTo>
                  <a:pt x="324611" y="777233"/>
                </a:lnTo>
                <a:lnTo>
                  <a:pt x="0" y="1213097"/>
                </a:lnTo>
                <a:lnTo>
                  <a:pt x="790955" y="777233"/>
                </a:lnTo>
                <a:close/>
              </a:path>
              <a:path w="1879600" h="1213485">
                <a:moveTo>
                  <a:pt x="1879091" y="0"/>
                </a:moveTo>
                <a:lnTo>
                  <a:pt x="13715" y="0"/>
                </a:lnTo>
                <a:lnTo>
                  <a:pt x="13715" y="777233"/>
                </a:lnTo>
                <a:lnTo>
                  <a:pt x="1879091" y="777233"/>
                </a:lnTo>
                <a:lnTo>
                  <a:pt x="18790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771" y="4241970"/>
            <a:ext cx="106489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.unsubscribe()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2</a:t>
            </a:r>
            <a:r>
              <a:rPr lang="nl-NL" spc="15" dirty="0"/>
              <a:t>b</a:t>
            </a:r>
            <a:r>
              <a:rPr spc="15" dirty="0"/>
              <a:t>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DetailComponent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</a:t>
            </a:r>
          </a:p>
        </p:txBody>
      </p:sp>
      <p:sp>
        <p:nvSpPr>
          <p:cNvPr id="3" name="object 3"/>
          <p:cNvSpPr/>
          <p:nvPr/>
        </p:nvSpPr>
        <p:spPr>
          <a:xfrm>
            <a:off x="1203079" y="2606811"/>
            <a:ext cx="9434830" cy="2861310"/>
          </a:xfrm>
          <a:custGeom>
            <a:avLst/>
            <a:gdLst/>
            <a:ahLst/>
            <a:cxnLst/>
            <a:rect l="l" t="t" r="r" b="b"/>
            <a:pathLst>
              <a:path w="9434830" h="2861310">
                <a:moveTo>
                  <a:pt x="9434321" y="0"/>
                </a:moveTo>
                <a:lnTo>
                  <a:pt x="0" y="0"/>
                </a:lnTo>
                <a:lnTo>
                  <a:pt x="0" y="2861309"/>
                </a:lnTo>
                <a:lnTo>
                  <a:pt x="9434321" y="2861309"/>
                </a:lnTo>
                <a:lnTo>
                  <a:pt x="9434321" y="2856731"/>
                </a:lnTo>
                <a:lnTo>
                  <a:pt x="9905" y="2856731"/>
                </a:lnTo>
                <a:lnTo>
                  <a:pt x="5333" y="2851397"/>
                </a:lnTo>
                <a:lnTo>
                  <a:pt x="9905" y="2851397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9434321" y="5333"/>
                </a:lnTo>
                <a:lnTo>
                  <a:pt x="9434321" y="0"/>
                </a:lnTo>
                <a:close/>
              </a:path>
              <a:path w="9434830" h="2861310">
                <a:moveTo>
                  <a:pt x="9905" y="2851397"/>
                </a:moveTo>
                <a:lnTo>
                  <a:pt x="5333" y="2851397"/>
                </a:lnTo>
                <a:lnTo>
                  <a:pt x="9905" y="2856731"/>
                </a:lnTo>
                <a:lnTo>
                  <a:pt x="9905" y="2851397"/>
                </a:lnTo>
                <a:close/>
              </a:path>
              <a:path w="9434830" h="2861310">
                <a:moveTo>
                  <a:pt x="9424412" y="2851397"/>
                </a:moveTo>
                <a:lnTo>
                  <a:pt x="9905" y="2851397"/>
                </a:lnTo>
                <a:lnTo>
                  <a:pt x="9905" y="2856731"/>
                </a:lnTo>
                <a:lnTo>
                  <a:pt x="9424412" y="2856731"/>
                </a:lnTo>
                <a:lnTo>
                  <a:pt x="9424412" y="2851397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424412" y="2856731"/>
                </a:lnTo>
                <a:lnTo>
                  <a:pt x="9429746" y="2851397"/>
                </a:lnTo>
                <a:lnTo>
                  <a:pt x="9434321" y="2851397"/>
                </a:lnTo>
                <a:lnTo>
                  <a:pt x="9434321" y="9905"/>
                </a:lnTo>
                <a:lnTo>
                  <a:pt x="9429746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2851397"/>
                </a:moveTo>
                <a:lnTo>
                  <a:pt x="9429746" y="2851397"/>
                </a:lnTo>
                <a:lnTo>
                  <a:pt x="9424412" y="2856731"/>
                </a:lnTo>
                <a:lnTo>
                  <a:pt x="9434321" y="2856731"/>
                </a:lnTo>
                <a:lnTo>
                  <a:pt x="9434321" y="2851397"/>
                </a:lnTo>
                <a:close/>
              </a:path>
              <a:path w="9434830" h="286131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9424412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5333"/>
                </a:moveTo>
                <a:lnTo>
                  <a:pt x="9424412" y="5333"/>
                </a:lnTo>
                <a:lnTo>
                  <a:pt x="9429746" y="9905"/>
                </a:lnTo>
                <a:lnTo>
                  <a:pt x="9434321" y="9905"/>
                </a:lnTo>
                <a:lnTo>
                  <a:pt x="943432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74700" y="1571625"/>
            <a:ext cx="9863209" cy="3697067"/>
          </a:xfrm>
          <a:prstGeom prst="rect">
            <a:avLst/>
          </a:prstGeom>
        </p:spPr>
        <p:txBody>
          <a:bodyPr vert="horz" wrap="square" lIns="0" tIns="1146712" rIns="0" bIns="0" rtlCol="0">
            <a:spAutoFit/>
          </a:bodyPr>
          <a:lstStyle/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snapshot: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Sometime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we’r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intereste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futur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parameter.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have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data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provide.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this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Observabl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lang="nl-NL"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overkill.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*snapshot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simpl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representatio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activate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route.</a:t>
            </a:r>
            <a:endParaRPr lang="nl-NL" sz="1500" i="1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.i</a:t>
            </a:r>
            <a:r>
              <a:rPr sz="1500" dirty="0" err="1">
                <a:latin typeface="Consolas"/>
                <a:cs typeface="Consolas"/>
              </a:rPr>
              <a:t>d</a:t>
            </a:r>
            <a:r>
              <a:rPr lang="nl-NL" sz="1500" dirty="0">
                <a:latin typeface="Consolas"/>
                <a:cs typeface="Consolas"/>
              </a:rPr>
              <a:t> 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 err="1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endParaRPr lang="nl-NL" sz="1500" spc="5" dirty="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.nam</a:t>
            </a:r>
            <a:r>
              <a:rPr sz="1500" dirty="0" err="1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'name'</a:t>
            </a:r>
            <a:r>
              <a:rPr sz="1500" dirty="0">
                <a:latin typeface="Consolas"/>
                <a:cs typeface="Consolas"/>
              </a:rPr>
              <a:t>];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4016" y="1933141"/>
            <a:ext cx="397573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Usin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route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napshots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nl-NL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</a:t>
            </a:r>
            <a:r>
              <a:rPr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etai</a:t>
            </a:r>
            <a:r>
              <a:rPr spc="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26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</a:t>
            </a:r>
            <a:r>
              <a:rPr lang="nl-NL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odule</a:t>
            </a: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.ts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1979" y="2975909"/>
            <a:ext cx="86550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0934" y="2975909"/>
            <a:ext cx="38544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1990" y="3765331"/>
            <a:ext cx="26631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1978" y="4818404"/>
            <a:ext cx="11042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providers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bootstrap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0658" y="4818404"/>
            <a:ext cx="20637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[MainComponent]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527" y="5344173"/>
            <a:ext cx="290449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4342" y="3388623"/>
            <a:ext cx="6090285" cy="1049020"/>
          </a:xfrm>
          <a:custGeom>
            <a:avLst/>
            <a:gdLst/>
            <a:ahLst/>
            <a:cxnLst/>
            <a:rect l="l" t="t" r="r" b="b"/>
            <a:pathLst>
              <a:path w="6090284" h="1049020">
                <a:moveTo>
                  <a:pt x="6089903" y="0"/>
                </a:moveTo>
                <a:lnTo>
                  <a:pt x="4224527" y="0"/>
                </a:lnTo>
                <a:lnTo>
                  <a:pt x="4224527" y="453389"/>
                </a:lnTo>
                <a:lnTo>
                  <a:pt x="0" y="1048511"/>
                </a:lnTo>
                <a:lnTo>
                  <a:pt x="4224527" y="647699"/>
                </a:lnTo>
                <a:lnTo>
                  <a:pt x="6089903" y="647699"/>
                </a:lnTo>
                <a:lnTo>
                  <a:pt x="6089903" y="0"/>
                </a:lnTo>
                <a:close/>
              </a:path>
              <a:path w="6090284" h="1049020">
                <a:moveTo>
                  <a:pt x="6089903" y="647699"/>
                </a:moveTo>
                <a:lnTo>
                  <a:pt x="4224527" y="647699"/>
                </a:lnTo>
                <a:lnTo>
                  <a:pt x="4224527" y="777239"/>
                </a:lnTo>
                <a:lnTo>
                  <a:pt x="6089903" y="777239"/>
                </a:lnTo>
                <a:lnTo>
                  <a:pt x="6089903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5824" y="2633481"/>
            <a:ext cx="4138929" cy="1532890"/>
          </a:xfrm>
          <a:custGeom>
            <a:avLst/>
            <a:gdLst/>
            <a:ahLst/>
            <a:cxnLst/>
            <a:rect l="l" t="t" r="r" b="b"/>
            <a:pathLst>
              <a:path w="4138929" h="1532889">
                <a:moveTo>
                  <a:pt x="0" y="0"/>
                </a:moveTo>
                <a:lnTo>
                  <a:pt x="2273045" y="1078991"/>
                </a:lnTo>
                <a:lnTo>
                  <a:pt x="2273045" y="1532381"/>
                </a:lnTo>
                <a:lnTo>
                  <a:pt x="4138421" y="1532381"/>
                </a:lnTo>
                <a:lnTo>
                  <a:pt x="4138421" y="884681"/>
                </a:lnTo>
                <a:lnTo>
                  <a:pt x="2273045" y="884681"/>
                </a:lnTo>
                <a:lnTo>
                  <a:pt x="0" y="0"/>
                </a:lnTo>
                <a:close/>
              </a:path>
              <a:path w="4138929" h="1532889">
                <a:moveTo>
                  <a:pt x="4138421" y="755141"/>
                </a:moveTo>
                <a:lnTo>
                  <a:pt x="2273045" y="755141"/>
                </a:lnTo>
                <a:lnTo>
                  <a:pt x="2273045" y="884681"/>
                </a:lnTo>
                <a:lnTo>
                  <a:pt x="4138421" y="884681"/>
                </a:lnTo>
                <a:lnTo>
                  <a:pt x="4138421" y="7551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0911" y="3692121"/>
            <a:ext cx="94043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9327" y="1346279"/>
          <a:ext cx="7383804" cy="162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5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app.module.ts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Components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7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onsolas"/>
                          <a:cs typeface="Consolas"/>
                        </a:rPr>
                        <a:t>{CityDetailComponent}</a:t>
                      </a:r>
                      <a:endParaRPr sz="17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Consolas"/>
                          <a:cs typeface="Consolas"/>
                        </a:rPr>
                        <a:t>@NgModule({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'./city.detail.component</a:t>
                      </a:r>
                      <a:r>
                        <a:rPr sz="1700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7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0619" y="2691104"/>
            <a:ext cx="96075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8218" y="2045979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1359" y="2039121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3054" h="1580514">
                <a:moveTo>
                  <a:pt x="1568957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957" y="1573529"/>
                </a:lnTo>
                <a:lnTo>
                  <a:pt x="1568957" y="1566671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9"/>
                </a:lnTo>
                <a:lnTo>
                  <a:pt x="1575815" y="1566671"/>
                </a:lnTo>
                <a:lnTo>
                  <a:pt x="1582673" y="1566671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71"/>
                </a:moveTo>
                <a:lnTo>
                  <a:pt x="1575815" y="1566671"/>
                </a:lnTo>
                <a:lnTo>
                  <a:pt x="1568957" y="1573529"/>
                </a:lnTo>
                <a:lnTo>
                  <a:pt x="1582673" y="1573529"/>
                </a:lnTo>
                <a:lnTo>
                  <a:pt x="1582673" y="1566671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7188" y="2744454"/>
            <a:ext cx="9702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Verdana"/>
                <a:cs typeface="Verdana"/>
              </a:rPr>
              <a:t>Producten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8218" y="4276347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1359" y="4269495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3054" h="1580514">
                <a:moveTo>
                  <a:pt x="1568957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957" y="1573523"/>
                </a:lnTo>
                <a:lnTo>
                  <a:pt x="1568957" y="1566665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3"/>
                </a:lnTo>
                <a:lnTo>
                  <a:pt x="1575815" y="1566665"/>
                </a:lnTo>
                <a:lnTo>
                  <a:pt x="1582673" y="1566665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65"/>
                </a:moveTo>
                <a:lnTo>
                  <a:pt x="1575815" y="1566665"/>
                </a:lnTo>
                <a:lnTo>
                  <a:pt x="1568957" y="1573523"/>
                </a:lnTo>
                <a:lnTo>
                  <a:pt x="1582673" y="1573523"/>
                </a:lnTo>
                <a:lnTo>
                  <a:pt x="1582673" y="1566665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6342" y="4748506"/>
            <a:ext cx="79184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>
              <a:lnSpc>
                <a:spcPct val="100699"/>
              </a:lnSpc>
            </a:pP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2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7845" y="4228341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986" y="4221489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2420" h="1580514">
                <a:moveTo>
                  <a:pt x="1568192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192" y="1573523"/>
                </a:lnTo>
                <a:lnTo>
                  <a:pt x="1568192" y="1566665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3"/>
                </a:lnTo>
                <a:lnTo>
                  <a:pt x="1575050" y="1566665"/>
                </a:lnTo>
                <a:lnTo>
                  <a:pt x="1581911" y="1566665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65"/>
                </a:moveTo>
                <a:lnTo>
                  <a:pt x="1575050" y="1566665"/>
                </a:lnTo>
                <a:lnTo>
                  <a:pt x="1568192" y="1573523"/>
                </a:lnTo>
                <a:lnTo>
                  <a:pt x="1581911" y="1573523"/>
                </a:lnTo>
                <a:lnTo>
                  <a:pt x="1581911" y="1566665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0505" y="4873474"/>
            <a:ext cx="126301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8947" y="3232413"/>
            <a:ext cx="1333500" cy="189865"/>
          </a:xfrm>
          <a:custGeom>
            <a:avLst/>
            <a:gdLst/>
            <a:ahLst/>
            <a:cxnLst/>
            <a:rect l="l" t="t" r="r" b="b"/>
            <a:pathLst>
              <a:path w="1333500" h="189864">
                <a:moveTo>
                  <a:pt x="1239011" y="0"/>
                </a:moveTo>
                <a:lnTo>
                  <a:pt x="1239011" y="47243"/>
                </a:lnTo>
                <a:lnTo>
                  <a:pt x="0" y="47243"/>
                </a:lnTo>
                <a:lnTo>
                  <a:pt x="0" y="142493"/>
                </a:lnTo>
                <a:lnTo>
                  <a:pt x="1239011" y="142493"/>
                </a:lnTo>
                <a:lnTo>
                  <a:pt x="1239011" y="189737"/>
                </a:lnTo>
                <a:lnTo>
                  <a:pt x="1333499" y="95249"/>
                </a:lnTo>
                <a:lnTo>
                  <a:pt x="123901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2089" y="3215649"/>
            <a:ext cx="1350645" cy="223520"/>
          </a:xfrm>
          <a:custGeom>
            <a:avLst/>
            <a:gdLst/>
            <a:ahLst/>
            <a:cxnLst/>
            <a:rect l="l" t="t" r="r" b="b"/>
            <a:pathLst>
              <a:path w="1350645" h="223520">
                <a:moveTo>
                  <a:pt x="1239011" y="159257"/>
                </a:moveTo>
                <a:lnTo>
                  <a:pt x="1239011" y="223265"/>
                </a:lnTo>
                <a:lnTo>
                  <a:pt x="1255775" y="206501"/>
                </a:lnTo>
                <a:lnTo>
                  <a:pt x="1252727" y="206501"/>
                </a:lnTo>
                <a:lnTo>
                  <a:pt x="1240535" y="201929"/>
                </a:lnTo>
                <a:lnTo>
                  <a:pt x="1252727" y="189737"/>
                </a:lnTo>
                <a:lnTo>
                  <a:pt x="1252727" y="166115"/>
                </a:lnTo>
                <a:lnTo>
                  <a:pt x="1245869" y="166115"/>
                </a:lnTo>
                <a:lnTo>
                  <a:pt x="1239011" y="159257"/>
                </a:lnTo>
                <a:close/>
              </a:path>
              <a:path w="1350645" h="223520">
                <a:moveTo>
                  <a:pt x="1252727" y="189737"/>
                </a:moveTo>
                <a:lnTo>
                  <a:pt x="1240535" y="201929"/>
                </a:lnTo>
                <a:lnTo>
                  <a:pt x="1252727" y="206501"/>
                </a:lnTo>
                <a:lnTo>
                  <a:pt x="1252727" y="189737"/>
                </a:lnTo>
                <a:close/>
              </a:path>
              <a:path w="1350645" h="223520">
                <a:moveTo>
                  <a:pt x="1330832" y="111632"/>
                </a:moveTo>
                <a:lnTo>
                  <a:pt x="1252727" y="189737"/>
                </a:lnTo>
                <a:lnTo>
                  <a:pt x="1252727" y="206501"/>
                </a:lnTo>
                <a:lnTo>
                  <a:pt x="1255775" y="206501"/>
                </a:lnTo>
                <a:lnTo>
                  <a:pt x="1345691" y="116585"/>
                </a:lnTo>
                <a:lnTo>
                  <a:pt x="1335785" y="116585"/>
                </a:lnTo>
                <a:lnTo>
                  <a:pt x="1330832" y="111632"/>
                </a:lnTo>
                <a:close/>
              </a:path>
              <a:path w="1350645" h="223520">
                <a:moveTo>
                  <a:pt x="1239011" y="57149"/>
                </a:moveTo>
                <a:lnTo>
                  <a:pt x="0" y="57149"/>
                </a:lnTo>
                <a:lnTo>
                  <a:pt x="0" y="166115"/>
                </a:lnTo>
                <a:lnTo>
                  <a:pt x="1239011" y="166115"/>
                </a:lnTo>
                <a:lnTo>
                  <a:pt x="1239011" y="159257"/>
                </a:lnTo>
                <a:lnTo>
                  <a:pt x="13715" y="159257"/>
                </a:lnTo>
                <a:lnTo>
                  <a:pt x="6857" y="152399"/>
                </a:lnTo>
                <a:lnTo>
                  <a:pt x="13715" y="152399"/>
                </a:lnTo>
                <a:lnTo>
                  <a:pt x="13715" y="70865"/>
                </a:lnTo>
                <a:lnTo>
                  <a:pt x="6857" y="70865"/>
                </a:lnTo>
                <a:lnTo>
                  <a:pt x="13715" y="64007"/>
                </a:lnTo>
                <a:lnTo>
                  <a:pt x="1239011" y="64007"/>
                </a:lnTo>
                <a:lnTo>
                  <a:pt x="1239011" y="57149"/>
                </a:lnTo>
                <a:close/>
              </a:path>
              <a:path w="1350645" h="223520">
                <a:moveTo>
                  <a:pt x="1252727" y="152399"/>
                </a:moveTo>
                <a:lnTo>
                  <a:pt x="13715" y="152399"/>
                </a:lnTo>
                <a:lnTo>
                  <a:pt x="13715" y="159257"/>
                </a:lnTo>
                <a:lnTo>
                  <a:pt x="1239011" y="159257"/>
                </a:lnTo>
                <a:lnTo>
                  <a:pt x="1245869" y="166115"/>
                </a:lnTo>
                <a:lnTo>
                  <a:pt x="1252727" y="166115"/>
                </a:lnTo>
                <a:lnTo>
                  <a:pt x="1252727" y="152399"/>
                </a:lnTo>
                <a:close/>
              </a:path>
              <a:path w="1350645" h="223520">
                <a:moveTo>
                  <a:pt x="13715" y="152399"/>
                </a:moveTo>
                <a:lnTo>
                  <a:pt x="6857" y="152399"/>
                </a:lnTo>
                <a:lnTo>
                  <a:pt x="13715" y="159257"/>
                </a:lnTo>
                <a:lnTo>
                  <a:pt x="13715" y="152399"/>
                </a:lnTo>
                <a:close/>
              </a:path>
              <a:path w="1350645" h="223520">
                <a:moveTo>
                  <a:pt x="1335785" y="106679"/>
                </a:moveTo>
                <a:lnTo>
                  <a:pt x="1330832" y="111632"/>
                </a:lnTo>
                <a:lnTo>
                  <a:pt x="1335785" y="116585"/>
                </a:lnTo>
                <a:lnTo>
                  <a:pt x="1335785" y="106679"/>
                </a:lnTo>
                <a:close/>
              </a:path>
              <a:path w="1350645" h="223520">
                <a:moveTo>
                  <a:pt x="1344966" y="106679"/>
                </a:moveTo>
                <a:lnTo>
                  <a:pt x="1335785" y="106679"/>
                </a:lnTo>
                <a:lnTo>
                  <a:pt x="1335785" y="116585"/>
                </a:lnTo>
                <a:lnTo>
                  <a:pt x="1345691" y="116585"/>
                </a:lnTo>
                <a:lnTo>
                  <a:pt x="1350263" y="112013"/>
                </a:lnTo>
                <a:lnTo>
                  <a:pt x="1344966" y="106679"/>
                </a:lnTo>
                <a:close/>
              </a:path>
              <a:path w="1350645" h="223520">
                <a:moveTo>
                  <a:pt x="1255661" y="16763"/>
                </a:moveTo>
                <a:lnTo>
                  <a:pt x="1252727" y="16763"/>
                </a:lnTo>
                <a:lnTo>
                  <a:pt x="1252727" y="33527"/>
                </a:lnTo>
                <a:lnTo>
                  <a:pt x="1330832" y="111632"/>
                </a:lnTo>
                <a:lnTo>
                  <a:pt x="1335785" y="106679"/>
                </a:lnTo>
                <a:lnTo>
                  <a:pt x="1344966" y="106679"/>
                </a:lnTo>
                <a:lnTo>
                  <a:pt x="1255661" y="16763"/>
                </a:lnTo>
                <a:close/>
              </a:path>
              <a:path w="1350645" h="223520">
                <a:moveTo>
                  <a:pt x="13715" y="64007"/>
                </a:moveTo>
                <a:lnTo>
                  <a:pt x="6857" y="70865"/>
                </a:lnTo>
                <a:lnTo>
                  <a:pt x="13715" y="70865"/>
                </a:lnTo>
                <a:lnTo>
                  <a:pt x="13715" y="64007"/>
                </a:lnTo>
                <a:close/>
              </a:path>
              <a:path w="1350645" h="223520">
                <a:moveTo>
                  <a:pt x="1252727" y="57149"/>
                </a:moveTo>
                <a:lnTo>
                  <a:pt x="1245869" y="57149"/>
                </a:lnTo>
                <a:lnTo>
                  <a:pt x="1239011" y="64007"/>
                </a:lnTo>
                <a:lnTo>
                  <a:pt x="13715" y="64007"/>
                </a:lnTo>
                <a:lnTo>
                  <a:pt x="13715" y="70865"/>
                </a:lnTo>
                <a:lnTo>
                  <a:pt x="1252727" y="70865"/>
                </a:lnTo>
                <a:lnTo>
                  <a:pt x="1252727" y="57149"/>
                </a:lnTo>
                <a:close/>
              </a:path>
              <a:path w="1350645" h="223520">
                <a:moveTo>
                  <a:pt x="1239011" y="0"/>
                </a:moveTo>
                <a:lnTo>
                  <a:pt x="1239011" y="64007"/>
                </a:lnTo>
                <a:lnTo>
                  <a:pt x="1245869" y="57149"/>
                </a:lnTo>
                <a:lnTo>
                  <a:pt x="1252727" y="57149"/>
                </a:lnTo>
                <a:lnTo>
                  <a:pt x="1252727" y="33527"/>
                </a:lnTo>
                <a:lnTo>
                  <a:pt x="1240535" y="21335"/>
                </a:lnTo>
                <a:lnTo>
                  <a:pt x="1252727" y="16763"/>
                </a:lnTo>
                <a:lnTo>
                  <a:pt x="1255661" y="16763"/>
                </a:lnTo>
                <a:lnTo>
                  <a:pt x="1239011" y="0"/>
                </a:lnTo>
                <a:close/>
              </a:path>
              <a:path w="1350645" h="223520">
                <a:moveTo>
                  <a:pt x="1252727" y="16763"/>
                </a:moveTo>
                <a:lnTo>
                  <a:pt x="1240535" y="21335"/>
                </a:lnTo>
                <a:lnTo>
                  <a:pt x="1252727" y="33527"/>
                </a:lnTo>
                <a:lnTo>
                  <a:pt x="125272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377" y="4951479"/>
            <a:ext cx="1334770" cy="190500"/>
          </a:xfrm>
          <a:custGeom>
            <a:avLst/>
            <a:gdLst/>
            <a:ahLst/>
            <a:cxnLst/>
            <a:rect l="l" t="t" r="r" b="b"/>
            <a:pathLst>
              <a:path w="133477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  <a:lnTo>
                  <a:pt x="95249" y="142493"/>
                </a:lnTo>
                <a:lnTo>
                  <a:pt x="1334261" y="142493"/>
                </a:lnTo>
                <a:lnTo>
                  <a:pt x="1334261" y="47243"/>
                </a:lnTo>
                <a:lnTo>
                  <a:pt x="95249" y="47243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0471" y="4934715"/>
            <a:ext cx="1351280" cy="223520"/>
          </a:xfrm>
          <a:custGeom>
            <a:avLst/>
            <a:gdLst/>
            <a:ahLst/>
            <a:cxnLst/>
            <a:rect l="l" t="t" r="r" b="b"/>
            <a:pathLst>
              <a:path w="1351279" h="223520">
                <a:moveTo>
                  <a:pt x="112013" y="0"/>
                </a:moveTo>
                <a:lnTo>
                  <a:pt x="0" y="112013"/>
                </a:lnTo>
                <a:lnTo>
                  <a:pt x="112013" y="223265"/>
                </a:lnTo>
                <a:lnTo>
                  <a:pt x="112013" y="207263"/>
                </a:lnTo>
                <a:lnTo>
                  <a:pt x="98297" y="207263"/>
                </a:lnTo>
                <a:lnTo>
                  <a:pt x="98297" y="190499"/>
                </a:lnTo>
                <a:lnTo>
                  <a:pt x="24383" y="116585"/>
                </a:lnTo>
                <a:lnTo>
                  <a:pt x="14477" y="116585"/>
                </a:lnTo>
                <a:lnTo>
                  <a:pt x="14477" y="106679"/>
                </a:lnTo>
                <a:lnTo>
                  <a:pt x="24383" y="106679"/>
                </a:lnTo>
                <a:lnTo>
                  <a:pt x="98297" y="32765"/>
                </a:lnTo>
                <a:lnTo>
                  <a:pt x="98297" y="16763"/>
                </a:lnTo>
                <a:lnTo>
                  <a:pt x="112013" y="16763"/>
                </a:lnTo>
                <a:lnTo>
                  <a:pt x="112013" y="0"/>
                </a:lnTo>
                <a:close/>
              </a:path>
              <a:path w="1351279" h="223520">
                <a:moveTo>
                  <a:pt x="98297" y="190499"/>
                </a:moveTo>
                <a:lnTo>
                  <a:pt x="98297" y="207263"/>
                </a:lnTo>
                <a:lnTo>
                  <a:pt x="109727" y="201929"/>
                </a:lnTo>
                <a:lnTo>
                  <a:pt x="98297" y="190499"/>
                </a:lnTo>
                <a:close/>
              </a:path>
              <a:path w="1351279" h="223520">
                <a:moveTo>
                  <a:pt x="1337309" y="152399"/>
                </a:moveTo>
                <a:lnTo>
                  <a:pt x="98297" y="152399"/>
                </a:lnTo>
                <a:lnTo>
                  <a:pt x="98297" y="190499"/>
                </a:lnTo>
                <a:lnTo>
                  <a:pt x="109727" y="201929"/>
                </a:lnTo>
                <a:lnTo>
                  <a:pt x="98297" y="207263"/>
                </a:lnTo>
                <a:lnTo>
                  <a:pt x="112013" y="207263"/>
                </a:lnTo>
                <a:lnTo>
                  <a:pt x="112013" y="166115"/>
                </a:lnTo>
                <a:lnTo>
                  <a:pt x="105155" y="166115"/>
                </a:lnTo>
                <a:lnTo>
                  <a:pt x="112013" y="159257"/>
                </a:lnTo>
                <a:lnTo>
                  <a:pt x="1337309" y="159257"/>
                </a:lnTo>
                <a:lnTo>
                  <a:pt x="1337309" y="152399"/>
                </a:lnTo>
                <a:close/>
              </a:path>
              <a:path w="1351279" h="223520">
                <a:moveTo>
                  <a:pt x="112013" y="159257"/>
                </a:moveTo>
                <a:lnTo>
                  <a:pt x="105155" y="166115"/>
                </a:lnTo>
                <a:lnTo>
                  <a:pt x="112013" y="166115"/>
                </a:lnTo>
                <a:lnTo>
                  <a:pt x="112013" y="159257"/>
                </a:lnTo>
                <a:close/>
              </a:path>
              <a:path w="1351279" h="223520">
                <a:moveTo>
                  <a:pt x="1351025" y="152399"/>
                </a:moveTo>
                <a:lnTo>
                  <a:pt x="1344167" y="152399"/>
                </a:lnTo>
                <a:lnTo>
                  <a:pt x="1337309" y="159257"/>
                </a:lnTo>
                <a:lnTo>
                  <a:pt x="112013" y="159257"/>
                </a:lnTo>
                <a:lnTo>
                  <a:pt x="112013" y="166115"/>
                </a:lnTo>
                <a:lnTo>
                  <a:pt x="1351025" y="166115"/>
                </a:lnTo>
                <a:lnTo>
                  <a:pt x="1351025" y="152399"/>
                </a:lnTo>
                <a:close/>
              </a:path>
              <a:path w="1351279" h="223520">
                <a:moveTo>
                  <a:pt x="1337309" y="64007"/>
                </a:moveTo>
                <a:lnTo>
                  <a:pt x="1337309" y="159257"/>
                </a:lnTo>
                <a:lnTo>
                  <a:pt x="1344167" y="152399"/>
                </a:lnTo>
                <a:lnTo>
                  <a:pt x="1351025" y="152399"/>
                </a:lnTo>
                <a:lnTo>
                  <a:pt x="1351025" y="70865"/>
                </a:lnTo>
                <a:lnTo>
                  <a:pt x="1344167" y="70865"/>
                </a:lnTo>
                <a:lnTo>
                  <a:pt x="1337309" y="64007"/>
                </a:lnTo>
                <a:close/>
              </a:path>
              <a:path w="1351279" h="223520">
                <a:moveTo>
                  <a:pt x="14477" y="106679"/>
                </a:moveTo>
                <a:lnTo>
                  <a:pt x="14477" y="116585"/>
                </a:lnTo>
                <a:lnTo>
                  <a:pt x="19430" y="111632"/>
                </a:lnTo>
                <a:lnTo>
                  <a:pt x="14477" y="106679"/>
                </a:lnTo>
                <a:close/>
              </a:path>
              <a:path w="1351279" h="223520">
                <a:moveTo>
                  <a:pt x="19430" y="111632"/>
                </a:moveTo>
                <a:lnTo>
                  <a:pt x="14477" y="116585"/>
                </a:lnTo>
                <a:lnTo>
                  <a:pt x="24383" y="116585"/>
                </a:lnTo>
                <a:lnTo>
                  <a:pt x="19430" y="111632"/>
                </a:lnTo>
                <a:close/>
              </a:path>
              <a:path w="1351279" h="223520">
                <a:moveTo>
                  <a:pt x="24383" y="106679"/>
                </a:moveTo>
                <a:lnTo>
                  <a:pt x="14477" y="106679"/>
                </a:lnTo>
                <a:lnTo>
                  <a:pt x="19430" y="111632"/>
                </a:lnTo>
                <a:lnTo>
                  <a:pt x="24383" y="106679"/>
                </a:lnTo>
                <a:close/>
              </a:path>
              <a:path w="1351279" h="223520">
                <a:moveTo>
                  <a:pt x="112013" y="16763"/>
                </a:moveTo>
                <a:lnTo>
                  <a:pt x="98297" y="16763"/>
                </a:lnTo>
                <a:lnTo>
                  <a:pt x="109727" y="21335"/>
                </a:lnTo>
                <a:lnTo>
                  <a:pt x="98297" y="32765"/>
                </a:lnTo>
                <a:lnTo>
                  <a:pt x="98297" y="70865"/>
                </a:lnTo>
                <a:lnTo>
                  <a:pt x="1337309" y="70865"/>
                </a:lnTo>
                <a:lnTo>
                  <a:pt x="1337309" y="64007"/>
                </a:lnTo>
                <a:lnTo>
                  <a:pt x="112013" y="64007"/>
                </a:lnTo>
                <a:lnTo>
                  <a:pt x="105155" y="57149"/>
                </a:lnTo>
                <a:lnTo>
                  <a:pt x="112013" y="57149"/>
                </a:lnTo>
                <a:lnTo>
                  <a:pt x="112013" y="16763"/>
                </a:lnTo>
                <a:close/>
              </a:path>
              <a:path w="1351279" h="223520">
                <a:moveTo>
                  <a:pt x="1351025" y="57149"/>
                </a:moveTo>
                <a:lnTo>
                  <a:pt x="112013" y="57149"/>
                </a:lnTo>
                <a:lnTo>
                  <a:pt x="112013" y="64007"/>
                </a:lnTo>
                <a:lnTo>
                  <a:pt x="1337309" y="64007"/>
                </a:lnTo>
                <a:lnTo>
                  <a:pt x="1344167" y="70865"/>
                </a:lnTo>
                <a:lnTo>
                  <a:pt x="1351025" y="70865"/>
                </a:lnTo>
                <a:lnTo>
                  <a:pt x="1351025" y="57149"/>
                </a:lnTo>
                <a:close/>
              </a:path>
              <a:path w="1351279" h="223520">
                <a:moveTo>
                  <a:pt x="112013" y="57149"/>
                </a:moveTo>
                <a:lnTo>
                  <a:pt x="105155" y="57149"/>
                </a:lnTo>
                <a:lnTo>
                  <a:pt x="112013" y="64007"/>
                </a:lnTo>
                <a:lnTo>
                  <a:pt x="112013" y="57149"/>
                </a:lnTo>
                <a:close/>
              </a:path>
              <a:path w="1351279" h="223520">
                <a:moveTo>
                  <a:pt x="98297" y="16763"/>
                </a:moveTo>
                <a:lnTo>
                  <a:pt x="98297" y="32765"/>
                </a:lnTo>
                <a:lnTo>
                  <a:pt x="109727" y="21335"/>
                </a:lnTo>
                <a:lnTo>
                  <a:pt x="9829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7827" y="3537213"/>
            <a:ext cx="190500" cy="814705"/>
          </a:xfrm>
          <a:custGeom>
            <a:avLst/>
            <a:gdLst/>
            <a:ahLst/>
            <a:cxnLst/>
            <a:rect l="l" t="t" r="r" b="b"/>
            <a:pathLst>
              <a:path w="190500" h="814704">
                <a:moveTo>
                  <a:pt x="190499" y="718565"/>
                </a:moveTo>
                <a:lnTo>
                  <a:pt x="0" y="718565"/>
                </a:lnTo>
                <a:lnTo>
                  <a:pt x="95249" y="814577"/>
                </a:lnTo>
                <a:lnTo>
                  <a:pt x="190499" y="718565"/>
                </a:lnTo>
                <a:close/>
              </a:path>
              <a:path w="190500" h="814704">
                <a:moveTo>
                  <a:pt x="142493" y="0"/>
                </a:moveTo>
                <a:lnTo>
                  <a:pt x="47243" y="0"/>
                </a:lnTo>
                <a:lnTo>
                  <a:pt x="47243" y="718565"/>
                </a:lnTo>
                <a:lnTo>
                  <a:pt x="142493" y="718565"/>
                </a:lnTo>
                <a:lnTo>
                  <a:pt x="142493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1063" y="3530355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4" h="830579">
                <a:moveTo>
                  <a:pt x="57149" y="718565"/>
                </a:moveTo>
                <a:lnTo>
                  <a:pt x="0" y="718565"/>
                </a:lnTo>
                <a:lnTo>
                  <a:pt x="112013" y="830579"/>
                </a:lnTo>
                <a:lnTo>
                  <a:pt x="126491" y="816101"/>
                </a:lnTo>
                <a:lnTo>
                  <a:pt x="106679" y="816101"/>
                </a:lnTo>
                <a:lnTo>
                  <a:pt x="111652" y="811168"/>
                </a:lnTo>
                <a:lnTo>
                  <a:pt x="32765" y="732281"/>
                </a:lnTo>
                <a:lnTo>
                  <a:pt x="16763" y="732281"/>
                </a:lnTo>
                <a:lnTo>
                  <a:pt x="21335" y="720851"/>
                </a:lnTo>
                <a:lnTo>
                  <a:pt x="57149" y="720851"/>
                </a:lnTo>
                <a:lnTo>
                  <a:pt x="57149" y="718565"/>
                </a:lnTo>
                <a:close/>
              </a:path>
              <a:path w="224154" h="830579">
                <a:moveTo>
                  <a:pt x="111652" y="811168"/>
                </a:moveTo>
                <a:lnTo>
                  <a:pt x="106679" y="816101"/>
                </a:lnTo>
                <a:lnTo>
                  <a:pt x="116585" y="816101"/>
                </a:lnTo>
                <a:lnTo>
                  <a:pt x="111652" y="811168"/>
                </a:lnTo>
                <a:close/>
              </a:path>
              <a:path w="224154" h="830579">
                <a:moveTo>
                  <a:pt x="202691" y="720851"/>
                </a:moveTo>
                <a:lnTo>
                  <a:pt x="111652" y="811168"/>
                </a:lnTo>
                <a:lnTo>
                  <a:pt x="116585" y="816101"/>
                </a:lnTo>
                <a:lnTo>
                  <a:pt x="126491" y="816101"/>
                </a:lnTo>
                <a:lnTo>
                  <a:pt x="210311" y="732281"/>
                </a:lnTo>
                <a:lnTo>
                  <a:pt x="207263" y="732281"/>
                </a:lnTo>
                <a:lnTo>
                  <a:pt x="202691" y="720851"/>
                </a:lnTo>
                <a:close/>
              </a:path>
              <a:path w="224154" h="830579">
                <a:moveTo>
                  <a:pt x="21335" y="720851"/>
                </a:moveTo>
                <a:lnTo>
                  <a:pt x="16763" y="732281"/>
                </a:lnTo>
                <a:lnTo>
                  <a:pt x="32765" y="732281"/>
                </a:lnTo>
                <a:lnTo>
                  <a:pt x="21335" y="720851"/>
                </a:lnTo>
                <a:close/>
              </a:path>
              <a:path w="224154" h="830579">
                <a:moveTo>
                  <a:pt x="57149" y="720851"/>
                </a:moveTo>
                <a:lnTo>
                  <a:pt x="21335" y="720851"/>
                </a:lnTo>
                <a:lnTo>
                  <a:pt x="32765" y="732281"/>
                </a:lnTo>
                <a:lnTo>
                  <a:pt x="70865" y="732281"/>
                </a:lnTo>
                <a:lnTo>
                  <a:pt x="70865" y="725423"/>
                </a:lnTo>
                <a:lnTo>
                  <a:pt x="57149" y="725423"/>
                </a:lnTo>
                <a:lnTo>
                  <a:pt x="57149" y="720851"/>
                </a:lnTo>
                <a:close/>
              </a:path>
              <a:path w="224154" h="830579">
                <a:moveTo>
                  <a:pt x="152399" y="6857"/>
                </a:moveTo>
                <a:lnTo>
                  <a:pt x="152399" y="732281"/>
                </a:lnTo>
                <a:lnTo>
                  <a:pt x="191170" y="732281"/>
                </a:lnTo>
                <a:lnTo>
                  <a:pt x="198083" y="725423"/>
                </a:lnTo>
                <a:lnTo>
                  <a:pt x="166115" y="725423"/>
                </a:lnTo>
                <a:lnTo>
                  <a:pt x="159257" y="718565"/>
                </a:lnTo>
                <a:lnTo>
                  <a:pt x="166115" y="718565"/>
                </a:lnTo>
                <a:lnTo>
                  <a:pt x="166115" y="13715"/>
                </a:lnTo>
                <a:lnTo>
                  <a:pt x="159257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221741" y="720851"/>
                </a:moveTo>
                <a:lnTo>
                  <a:pt x="202691" y="720851"/>
                </a:lnTo>
                <a:lnTo>
                  <a:pt x="207263" y="732281"/>
                </a:lnTo>
                <a:lnTo>
                  <a:pt x="210311" y="732281"/>
                </a:lnTo>
                <a:lnTo>
                  <a:pt x="221741" y="720851"/>
                </a:lnTo>
                <a:close/>
              </a:path>
              <a:path w="224154" h="830579">
                <a:moveTo>
                  <a:pt x="166115" y="0"/>
                </a:moveTo>
                <a:lnTo>
                  <a:pt x="57149" y="0"/>
                </a:lnTo>
                <a:lnTo>
                  <a:pt x="57149" y="725423"/>
                </a:lnTo>
                <a:lnTo>
                  <a:pt x="64007" y="718565"/>
                </a:lnTo>
                <a:lnTo>
                  <a:pt x="70865" y="718565"/>
                </a:lnTo>
                <a:lnTo>
                  <a:pt x="70865" y="13715"/>
                </a:lnTo>
                <a:lnTo>
                  <a:pt x="64007" y="13715"/>
                </a:lnTo>
                <a:lnTo>
                  <a:pt x="70865" y="6857"/>
                </a:lnTo>
                <a:lnTo>
                  <a:pt x="166115" y="6857"/>
                </a:lnTo>
                <a:lnTo>
                  <a:pt x="166115" y="0"/>
                </a:lnTo>
                <a:close/>
              </a:path>
              <a:path w="224154" h="830579">
                <a:moveTo>
                  <a:pt x="70865" y="718565"/>
                </a:moveTo>
                <a:lnTo>
                  <a:pt x="64007" y="718565"/>
                </a:lnTo>
                <a:lnTo>
                  <a:pt x="57149" y="725423"/>
                </a:lnTo>
                <a:lnTo>
                  <a:pt x="70865" y="725423"/>
                </a:lnTo>
                <a:lnTo>
                  <a:pt x="70865" y="718565"/>
                </a:lnTo>
                <a:close/>
              </a:path>
              <a:path w="224154" h="830579">
                <a:moveTo>
                  <a:pt x="166115" y="718565"/>
                </a:moveTo>
                <a:lnTo>
                  <a:pt x="159257" y="718565"/>
                </a:lnTo>
                <a:lnTo>
                  <a:pt x="166115" y="725423"/>
                </a:lnTo>
                <a:lnTo>
                  <a:pt x="166115" y="718565"/>
                </a:lnTo>
                <a:close/>
              </a:path>
              <a:path w="224154" h="830579">
                <a:moveTo>
                  <a:pt x="224027" y="718565"/>
                </a:moveTo>
                <a:lnTo>
                  <a:pt x="166115" y="718565"/>
                </a:lnTo>
                <a:lnTo>
                  <a:pt x="166115" y="725423"/>
                </a:lnTo>
                <a:lnTo>
                  <a:pt x="198083" y="725423"/>
                </a:lnTo>
                <a:lnTo>
                  <a:pt x="202691" y="720851"/>
                </a:lnTo>
                <a:lnTo>
                  <a:pt x="221741" y="720851"/>
                </a:lnTo>
                <a:lnTo>
                  <a:pt x="224027" y="718565"/>
                </a:lnTo>
                <a:close/>
              </a:path>
              <a:path w="224154" h="830579">
                <a:moveTo>
                  <a:pt x="70865" y="6857"/>
                </a:moveTo>
                <a:lnTo>
                  <a:pt x="64007" y="13715"/>
                </a:lnTo>
                <a:lnTo>
                  <a:pt x="70865" y="13715"/>
                </a:lnTo>
                <a:lnTo>
                  <a:pt x="70865" y="6857"/>
                </a:lnTo>
                <a:close/>
              </a:path>
              <a:path w="224154" h="830579">
                <a:moveTo>
                  <a:pt x="152399" y="6857"/>
                </a:moveTo>
                <a:lnTo>
                  <a:pt x="70865" y="6857"/>
                </a:lnTo>
                <a:lnTo>
                  <a:pt x="70865" y="13715"/>
                </a:lnTo>
                <a:lnTo>
                  <a:pt x="152399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166115" y="6857"/>
                </a:moveTo>
                <a:lnTo>
                  <a:pt x="152399" y="6857"/>
                </a:lnTo>
                <a:lnTo>
                  <a:pt x="159257" y="13715"/>
                </a:lnTo>
                <a:lnTo>
                  <a:pt x="166115" y="13715"/>
                </a:lnTo>
                <a:lnTo>
                  <a:pt x="16611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692" y="3502923"/>
            <a:ext cx="190500" cy="814069"/>
          </a:xfrm>
          <a:custGeom>
            <a:avLst/>
            <a:gdLst/>
            <a:ahLst/>
            <a:cxnLst/>
            <a:rect l="l" t="t" r="r" b="b"/>
            <a:pathLst>
              <a:path w="190500" h="814070">
                <a:moveTo>
                  <a:pt x="143255" y="95249"/>
                </a:moveTo>
                <a:lnTo>
                  <a:pt x="47243" y="95249"/>
                </a:lnTo>
                <a:lnTo>
                  <a:pt x="47243" y="813815"/>
                </a:lnTo>
                <a:lnTo>
                  <a:pt x="143255" y="813815"/>
                </a:lnTo>
                <a:lnTo>
                  <a:pt x="143255" y="95249"/>
                </a:lnTo>
                <a:close/>
              </a:path>
              <a:path w="190500" h="814070">
                <a:moveTo>
                  <a:pt x="95249" y="0"/>
                </a:moveTo>
                <a:lnTo>
                  <a:pt x="0" y="95249"/>
                </a:lnTo>
                <a:lnTo>
                  <a:pt x="190499" y="95249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9929" y="3493017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5" h="830579">
                <a:moveTo>
                  <a:pt x="57149" y="105155"/>
                </a:moveTo>
                <a:lnTo>
                  <a:pt x="57149" y="830579"/>
                </a:lnTo>
                <a:lnTo>
                  <a:pt x="166877" y="830579"/>
                </a:lnTo>
                <a:lnTo>
                  <a:pt x="166877" y="823721"/>
                </a:lnTo>
                <a:lnTo>
                  <a:pt x="70865" y="823721"/>
                </a:lnTo>
                <a:lnTo>
                  <a:pt x="64007" y="816863"/>
                </a:lnTo>
                <a:lnTo>
                  <a:pt x="70865" y="816863"/>
                </a:lnTo>
                <a:lnTo>
                  <a:pt x="70865" y="112013"/>
                </a:lnTo>
                <a:lnTo>
                  <a:pt x="64007" y="112013"/>
                </a:lnTo>
                <a:lnTo>
                  <a:pt x="57149" y="105155"/>
                </a:lnTo>
                <a:close/>
              </a:path>
              <a:path w="224155" h="830579">
                <a:moveTo>
                  <a:pt x="70865" y="816863"/>
                </a:moveTo>
                <a:lnTo>
                  <a:pt x="64007" y="816863"/>
                </a:lnTo>
                <a:lnTo>
                  <a:pt x="70865" y="823721"/>
                </a:lnTo>
                <a:lnTo>
                  <a:pt x="70865" y="816863"/>
                </a:lnTo>
                <a:close/>
              </a:path>
              <a:path w="224155" h="830579">
                <a:moveTo>
                  <a:pt x="153161" y="816863"/>
                </a:moveTo>
                <a:lnTo>
                  <a:pt x="70865" y="816863"/>
                </a:lnTo>
                <a:lnTo>
                  <a:pt x="70865" y="823721"/>
                </a:lnTo>
                <a:lnTo>
                  <a:pt x="153161" y="823721"/>
                </a:lnTo>
                <a:lnTo>
                  <a:pt x="153161" y="816863"/>
                </a:lnTo>
                <a:close/>
              </a:path>
              <a:path w="224155" h="830579">
                <a:moveTo>
                  <a:pt x="190596" y="98297"/>
                </a:moveTo>
                <a:lnTo>
                  <a:pt x="153161" y="98297"/>
                </a:lnTo>
                <a:lnTo>
                  <a:pt x="153161" y="823721"/>
                </a:lnTo>
                <a:lnTo>
                  <a:pt x="160019" y="816863"/>
                </a:lnTo>
                <a:lnTo>
                  <a:pt x="166877" y="816863"/>
                </a:lnTo>
                <a:lnTo>
                  <a:pt x="166877" y="112013"/>
                </a:lnTo>
                <a:lnTo>
                  <a:pt x="160019" y="112013"/>
                </a:lnTo>
                <a:lnTo>
                  <a:pt x="166877" y="105155"/>
                </a:lnTo>
                <a:lnTo>
                  <a:pt x="197400" y="105155"/>
                </a:lnTo>
                <a:lnTo>
                  <a:pt x="190596" y="98297"/>
                </a:lnTo>
                <a:close/>
              </a:path>
              <a:path w="224155" h="830579">
                <a:moveTo>
                  <a:pt x="166877" y="816863"/>
                </a:moveTo>
                <a:lnTo>
                  <a:pt x="160019" y="816863"/>
                </a:lnTo>
                <a:lnTo>
                  <a:pt x="153161" y="823721"/>
                </a:lnTo>
                <a:lnTo>
                  <a:pt x="166877" y="823721"/>
                </a:lnTo>
                <a:lnTo>
                  <a:pt x="166877" y="816863"/>
                </a:lnTo>
                <a:close/>
              </a:path>
              <a:path w="224155" h="830579">
                <a:moveTo>
                  <a:pt x="112013" y="0"/>
                </a:moveTo>
                <a:lnTo>
                  <a:pt x="0" y="112013"/>
                </a:lnTo>
                <a:lnTo>
                  <a:pt x="57149" y="112013"/>
                </a:lnTo>
                <a:lnTo>
                  <a:pt x="57149" y="110489"/>
                </a:lnTo>
                <a:lnTo>
                  <a:pt x="21335" y="110489"/>
                </a:lnTo>
                <a:lnTo>
                  <a:pt x="16763" y="98297"/>
                </a:lnTo>
                <a:lnTo>
                  <a:pt x="33431" y="98297"/>
                </a:lnTo>
                <a:lnTo>
                  <a:pt x="112013" y="19086"/>
                </a:lnTo>
                <a:lnTo>
                  <a:pt x="107441" y="14477"/>
                </a:lnTo>
                <a:lnTo>
                  <a:pt x="126491" y="14477"/>
                </a:lnTo>
                <a:lnTo>
                  <a:pt x="112013" y="0"/>
                </a:lnTo>
                <a:close/>
              </a:path>
              <a:path w="224155" h="830579">
                <a:moveTo>
                  <a:pt x="70865" y="105155"/>
                </a:moveTo>
                <a:lnTo>
                  <a:pt x="57149" y="105155"/>
                </a:lnTo>
                <a:lnTo>
                  <a:pt x="64007" y="112013"/>
                </a:lnTo>
                <a:lnTo>
                  <a:pt x="70865" y="112013"/>
                </a:lnTo>
                <a:lnTo>
                  <a:pt x="70865" y="105155"/>
                </a:lnTo>
                <a:close/>
              </a:path>
              <a:path w="224155" h="830579">
                <a:moveTo>
                  <a:pt x="166877" y="105155"/>
                </a:moveTo>
                <a:lnTo>
                  <a:pt x="160019" y="112013"/>
                </a:lnTo>
                <a:lnTo>
                  <a:pt x="166877" y="112013"/>
                </a:lnTo>
                <a:lnTo>
                  <a:pt x="166877" y="105155"/>
                </a:lnTo>
                <a:close/>
              </a:path>
              <a:path w="224155" h="830579">
                <a:moveTo>
                  <a:pt x="197400" y="105155"/>
                </a:moveTo>
                <a:lnTo>
                  <a:pt x="166877" y="105155"/>
                </a:lnTo>
                <a:lnTo>
                  <a:pt x="166877" y="112013"/>
                </a:lnTo>
                <a:lnTo>
                  <a:pt x="224027" y="112013"/>
                </a:lnTo>
                <a:lnTo>
                  <a:pt x="222503" y="110489"/>
                </a:lnTo>
                <a:lnTo>
                  <a:pt x="202691" y="110489"/>
                </a:lnTo>
                <a:lnTo>
                  <a:pt x="197400" y="105155"/>
                </a:lnTo>
                <a:close/>
              </a:path>
              <a:path w="224155" h="830579">
                <a:moveTo>
                  <a:pt x="33431" y="98297"/>
                </a:moveTo>
                <a:lnTo>
                  <a:pt x="16763" y="98297"/>
                </a:lnTo>
                <a:lnTo>
                  <a:pt x="21335" y="110489"/>
                </a:lnTo>
                <a:lnTo>
                  <a:pt x="33431" y="98297"/>
                </a:lnTo>
                <a:close/>
              </a:path>
              <a:path w="224155" h="830579">
                <a:moveTo>
                  <a:pt x="70865" y="98297"/>
                </a:moveTo>
                <a:lnTo>
                  <a:pt x="33431" y="98297"/>
                </a:lnTo>
                <a:lnTo>
                  <a:pt x="21335" y="110489"/>
                </a:lnTo>
                <a:lnTo>
                  <a:pt x="57149" y="110489"/>
                </a:lnTo>
                <a:lnTo>
                  <a:pt x="57149" y="105155"/>
                </a:lnTo>
                <a:lnTo>
                  <a:pt x="70865" y="105155"/>
                </a:lnTo>
                <a:lnTo>
                  <a:pt x="70865" y="98297"/>
                </a:lnTo>
                <a:close/>
              </a:path>
              <a:path w="224155" h="830579">
                <a:moveTo>
                  <a:pt x="126491" y="14477"/>
                </a:moveTo>
                <a:lnTo>
                  <a:pt x="116585" y="14477"/>
                </a:lnTo>
                <a:lnTo>
                  <a:pt x="112013" y="19086"/>
                </a:lnTo>
                <a:lnTo>
                  <a:pt x="202691" y="110489"/>
                </a:lnTo>
                <a:lnTo>
                  <a:pt x="207263" y="98297"/>
                </a:lnTo>
                <a:lnTo>
                  <a:pt x="210311" y="98297"/>
                </a:lnTo>
                <a:lnTo>
                  <a:pt x="126491" y="14477"/>
                </a:lnTo>
                <a:close/>
              </a:path>
              <a:path w="224155" h="830579">
                <a:moveTo>
                  <a:pt x="210311" y="98297"/>
                </a:moveTo>
                <a:lnTo>
                  <a:pt x="207263" y="98297"/>
                </a:lnTo>
                <a:lnTo>
                  <a:pt x="202691" y="110489"/>
                </a:lnTo>
                <a:lnTo>
                  <a:pt x="222503" y="110489"/>
                </a:lnTo>
                <a:lnTo>
                  <a:pt x="210311" y="98297"/>
                </a:lnTo>
                <a:close/>
              </a:path>
              <a:path w="224155" h="830579">
                <a:moveTo>
                  <a:pt x="116585" y="14477"/>
                </a:moveTo>
                <a:lnTo>
                  <a:pt x="107441" y="14477"/>
                </a:lnTo>
                <a:lnTo>
                  <a:pt x="112013" y="19086"/>
                </a:lnTo>
                <a:lnTo>
                  <a:pt x="116585" y="1447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5537" y="3008699"/>
            <a:ext cx="9817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/producten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9963" y="3876618"/>
            <a:ext cx="5803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/about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0703" y="4764348"/>
            <a:ext cx="734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/contact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8341" y="3861377"/>
            <a:ext cx="7747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0726" y="1871941"/>
            <a:ext cx="13976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Arial"/>
                <a:cs typeface="Arial"/>
              </a:rPr>
              <a:t>index.html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4090" algn="ctr">
              <a:lnSpc>
                <a:spcPct val="100000"/>
              </a:lnSpc>
            </a:pP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</a:t>
            </a:r>
            <a:r>
              <a:rPr spc="2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5389" y="3310899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8431" y="272033"/>
                </a:moveTo>
                <a:lnTo>
                  <a:pt x="136397" y="272033"/>
                </a:lnTo>
                <a:lnTo>
                  <a:pt x="136397" y="1243577"/>
                </a:lnTo>
                <a:lnTo>
                  <a:pt x="408431" y="1243577"/>
                </a:lnTo>
                <a:lnTo>
                  <a:pt x="408431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22" y="1700758"/>
            <a:ext cx="8466455" cy="339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950" algn="l"/>
                <a:tab pos="2424430" algn="l"/>
                <a:tab pos="3178175" algn="l"/>
                <a:tab pos="3630295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class=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"list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916940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FF0000"/>
                </a:solidFill>
                <a:latin typeface="Consolas"/>
                <a:cs typeface="Consolas"/>
              </a:rPr>
              <a:t>[routerLink]</a:t>
            </a:r>
            <a:r>
              <a:rPr sz="2150" spc="-1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"['/detail'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,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city.id]"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916940">
              <a:lnSpc>
                <a:spcPct val="100000"/>
              </a:lnSpc>
              <a:spcBef>
                <a:spcPts val="1305"/>
              </a:spcBef>
              <a:tabLst>
                <a:tab pos="1369695" algn="l"/>
                <a:tab pos="2876550" algn="l"/>
                <a:tab pos="3630295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city.id}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-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city.nam</a:t>
            </a:r>
            <a:r>
              <a:rPr sz="2150" dirty="0">
                <a:latin typeface="Consolas"/>
                <a:cs typeface="Consolas"/>
              </a:rPr>
              <a:t>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Consolas"/>
                <a:cs typeface="Consolas"/>
              </a:rPr>
              <a:t>}}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10" dirty="0">
                <a:latin typeface="Consolas"/>
                <a:cs typeface="Consolas"/>
              </a:rPr>
              <a:t>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marR="1210945">
              <a:lnSpc>
                <a:spcPct val="150500"/>
              </a:lnSpc>
            </a:pPr>
            <a:r>
              <a:rPr sz="2150" spc="-5" dirty="0">
                <a:latin typeface="Courier New"/>
                <a:cs typeface="Courier New"/>
              </a:rPr>
              <a:t>[routerLink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lang="nl-NL" sz="2150" spc="-5" dirty="0">
                <a:latin typeface="Arial"/>
                <a:cs typeface="Arial"/>
              </a:rPr>
              <a:t>is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 err="1">
                <a:latin typeface="Arial"/>
                <a:cs typeface="Arial"/>
              </a:rPr>
              <a:t>dynami</a:t>
            </a:r>
            <a:r>
              <a:rPr lang="nl-NL" sz="2150" spc="-5" dirty="0" err="1">
                <a:latin typeface="Arial"/>
                <a:cs typeface="Arial"/>
              </a:rPr>
              <a:t>cly</a:t>
            </a:r>
            <a:r>
              <a:rPr lang="nl-NL" sz="2150" spc="-5" dirty="0">
                <a:latin typeface="Arial"/>
                <a:cs typeface="Arial"/>
              </a:rPr>
              <a:t> </a:t>
            </a:r>
            <a:r>
              <a:rPr lang="nl-NL" sz="2150" spc="-5" dirty="0" err="1">
                <a:latin typeface="Arial"/>
                <a:cs typeface="Arial"/>
              </a:rPr>
              <a:t>filled</a:t>
            </a:r>
            <a:r>
              <a:rPr lang="en-NL"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</a:t>
            </a:r>
            <a:r>
              <a:rPr lang="nl-NL" sz="2150" spc="-5" dirty="0">
                <a:latin typeface="Arial"/>
                <a:cs typeface="Arial"/>
              </a:rPr>
              <a:t>ia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attribut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binding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06768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Change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</a:t>
            </a:r>
            <a:r>
              <a:rPr spc="2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spc="2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(‘Master</a:t>
            </a:r>
            <a:r>
              <a:rPr spc="2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View’)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2221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70" dirty="0" err="1">
                <a:latin typeface="Verdana"/>
                <a:cs typeface="Verdana"/>
              </a:rPr>
              <a:t>Enable</a:t>
            </a:r>
            <a:r>
              <a:rPr lang="nl-NL" sz="1950" spc="-70" dirty="0">
                <a:latin typeface="Verdana"/>
                <a:cs typeface="Verdana"/>
              </a:rPr>
              <a:t> </a:t>
            </a:r>
            <a:r>
              <a:rPr sz="1950" spc="-70" dirty="0" err="1">
                <a:latin typeface="Verdana"/>
                <a:cs typeface="Verdana"/>
              </a:rPr>
              <a:t>R</a:t>
            </a:r>
            <a:r>
              <a:rPr sz="1950" spc="-15" dirty="0" err="1">
                <a:latin typeface="Verdana"/>
                <a:cs typeface="Verdana"/>
              </a:rPr>
              <a:t>oute</a:t>
            </a:r>
            <a:r>
              <a:rPr sz="1950" spc="-65" dirty="0" err="1">
                <a:latin typeface="Verdana"/>
                <a:cs typeface="Verdana"/>
              </a:rPr>
              <a:t>P</a:t>
            </a:r>
            <a:r>
              <a:rPr sz="1950" spc="-15" dirty="0" err="1">
                <a:latin typeface="Verdana"/>
                <a:cs typeface="Verdana"/>
              </a:rPr>
              <a:t>a</a:t>
            </a:r>
            <a:r>
              <a:rPr sz="1950" spc="-55" dirty="0" err="1">
                <a:latin typeface="Verdana"/>
                <a:cs typeface="Verdana"/>
              </a:rPr>
              <a:t>r</a:t>
            </a:r>
            <a:r>
              <a:rPr sz="1950" spc="-20" dirty="0" err="1">
                <a:latin typeface="Verdana"/>
                <a:cs typeface="Verdana"/>
              </a:rPr>
              <a:t>a</a:t>
            </a:r>
            <a:r>
              <a:rPr sz="1950" spc="-15" dirty="0" err="1">
                <a:latin typeface="Verdana"/>
                <a:cs typeface="Verdana"/>
              </a:rPr>
              <a:t>meters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with</a:t>
            </a:r>
            <a:r>
              <a:rPr sz="1950" spc="-25" dirty="0">
                <a:latin typeface="Courier New"/>
                <a:cs typeface="Courier New"/>
              </a:rPr>
              <a:t>:</a:t>
            </a:r>
            <a:r>
              <a:rPr sz="1950" spc="-25" dirty="0" err="1">
                <a:latin typeface="Courier New"/>
                <a:cs typeface="Courier New"/>
              </a:rPr>
              <a:t>parameterNam</a:t>
            </a:r>
            <a:r>
              <a:rPr sz="1950" spc="-15" dirty="0" err="1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20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5" dirty="0" err="1">
                <a:latin typeface="Verdana"/>
                <a:cs typeface="Verdana"/>
              </a:rPr>
              <a:t>Inject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sz="1950" spc="-25" dirty="0" err="1">
                <a:latin typeface="Courier New"/>
                <a:cs typeface="Courier New"/>
              </a:rPr>
              <a:t>ActivatedRout</a:t>
            </a:r>
            <a:r>
              <a:rPr sz="1950" spc="-15" dirty="0" err="1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sz="1950" spc="-15" dirty="0">
                <a:latin typeface="Courier New"/>
                <a:cs typeface="Courier New"/>
              </a:rPr>
              <a:t>.</a:t>
            </a:r>
            <a:endParaRPr sz="1950" dirty="0">
              <a:latin typeface="Courier New"/>
              <a:cs typeface="Courier New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GB" sz="1950" spc="-25" dirty="0" err="1">
                <a:latin typeface="Courier New"/>
                <a:cs typeface="Courier New"/>
              </a:rPr>
              <a:t>ActivatedRout</a:t>
            </a:r>
            <a:r>
              <a:rPr lang="en-GB" sz="1950" spc="-15" dirty="0" err="1">
                <a:latin typeface="Courier New"/>
                <a:cs typeface="Courier New"/>
              </a:rPr>
              <a:t>e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lang="en-GB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lang="en-GB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sz="1950" spc="-20" dirty="0" err="1">
                <a:latin typeface="Verdana"/>
                <a:cs typeface="Verdana"/>
              </a:rPr>
              <a:t>propert</a:t>
            </a:r>
            <a:r>
              <a:rPr sz="1950" spc="-15" dirty="0" err="1">
                <a:latin typeface="Verdana"/>
                <a:cs typeface="Verdana"/>
              </a:rPr>
              <a:t>y</a:t>
            </a:r>
            <a:r>
              <a:rPr sz="1950" spc="-20" dirty="0" err="1">
                <a:latin typeface="Courier New"/>
                <a:cs typeface="Courier New"/>
              </a:rPr>
              <a:t>.param</a:t>
            </a:r>
            <a:r>
              <a:rPr sz="1950" spc="-15" dirty="0" err="1">
                <a:latin typeface="Courier New"/>
                <a:cs typeface="Courier New"/>
              </a:rPr>
              <a:t>s</a:t>
            </a:r>
            <a:endParaRPr lang="nl-NL" sz="1950" spc="-15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 7c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/>
              <a:t>ADVANCED: array of </a:t>
            </a:r>
            <a:r>
              <a:rPr spc="10" dirty="0"/>
              <a:t>param</a:t>
            </a:r>
            <a:r>
              <a:rPr lang="nl-NL" spc="10" dirty="0"/>
              <a:t>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6559" y="1612623"/>
            <a:ext cx="9261741" cy="12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</a:t>
            </a:r>
            <a:r>
              <a:rPr sz="1950" i="1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sz="1950" i="1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1950" i="1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[routerLink]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ameters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gematche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marR="505459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Option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ervic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return a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sz="1950" spc="2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product/ite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404" y="3538737"/>
            <a:ext cx="5918447" cy="87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404" y="4416552"/>
            <a:ext cx="8819388" cy="1824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378" y="6220206"/>
            <a:ext cx="6713981" cy="48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Vervolg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details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23530" cy="3206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ncomment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this</a:t>
            </a:r>
            <a:r>
              <a:rPr lang="nl-NL" sz="1950" spc="-20" dirty="0">
                <a:latin typeface="Verdana"/>
                <a:cs typeface="Verdana"/>
              </a:rPr>
              <a:t> in </a:t>
            </a:r>
            <a:r>
              <a:rPr sz="1950" spc="-15" dirty="0" err="1">
                <a:latin typeface="Verdana"/>
                <a:cs typeface="Verdana"/>
              </a:rPr>
              <a:t>cityService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NEW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fetchin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detail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Service: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.su</a:t>
            </a:r>
            <a:r>
              <a:rPr sz="1700" spc="5" dirty="0">
                <a:latin typeface="Consolas"/>
                <a:cs typeface="Consolas"/>
              </a:rPr>
              <a:t>b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.route.params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.map(param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params</a:t>
            </a:r>
            <a:r>
              <a:rPr sz="1700" dirty="0">
                <a:latin typeface="Consolas"/>
                <a:cs typeface="Consolas"/>
              </a:rPr>
              <a:t>[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'id'</a:t>
            </a:r>
            <a:r>
              <a:rPr sz="1700" spc="-5" dirty="0">
                <a:latin typeface="Consolas"/>
                <a:cs typeface="Consolas"/>
              </a:rPr>
              <a:t>])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switchMap</a:t>
            </a:r>
            <a:r>
              <a:rPr sz="1700" spc="-5" dirty="0">
                <a:latin typeface="Consolas"/>
                <a:cs typeface="Consolas"/>
              </a:rPr>
              <a:t>(i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.cityService.getCity(id))</a:t>
            </a:r>
            <a:endParaRPr sz="1700" dirty="0">
              <a:latin typeface="Consolas"/>
              <a:cs typeface="Consolas"/>
            </a:endParaRPr>
          </a:p>
          <a:p>
            <a:pPr marL="779145" marR="3179445" indent="-35941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.subscribe((city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.currentCit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&lt;City&gt;city</a:t>
            </a:r>
            <a:r>
              <a:rPr sz="1700" spc="-10" dirty="0">
                <a:latin typeface="Consolas"/>
                <a:cs typeface="Consolas"/>
              </a:rPr>
              <a:t>[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});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490" y="4504182"/>
            <a:ext cx="4770120" cy="292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90"/>
              </a:lnSpc>
            </a:pPr>
            <a:r>
              <a:rPr sz="1000" b="1" spc="-15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8490" y="4504182"/>
            <a:ext cx="4752593" cy="2919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city.service.ts: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78" y="1524231"/>
            <a:ext cx="6261735" cy="396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280" indent="-341630">
              <a:lnSpc>
                <a:spcPct val="100000"/>
              </a:lnSpc>
              <a:buFont typeface="Verdana"/>
              <a:buChar char="•"/>
              <a:tabLst>
                <a:tab pos="462280" algn="l"/>
              </a:tabLst>
            </a:pPr>
            <a:r>
              <a:rPr lang="nl-NL" sz="1950" spc="-15" dirty="0" err="1">
                <a:latin typeface="Verdana"/>
                <a:cs typeface="Verdana"/>
              </a:rPr>
              <a:t>Example</a:t>
            </a:r>
            <a:r>
              <a:rPr lang="nl-NL"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getCity(id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._http.get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'app/cities.json'</a:t>
            </a:r>
            <a:r>
              <a:rPr sz="1700" spc="5" dirty="0">
                <a:latin typeface="Consolas"/>
                <a:cs typeface="Consolas"/>
              </a:rPr>
              <a:t>)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=&gt;cities.json())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cities.filter((city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parseInt(id);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}))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20" dirty="0"/>
              <a:t>New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1190128" y="1232154"/>
            <a:ext cx="8043672" cy="512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8682" y="6665430"/>
            <a:ext cx="722122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2600" spc="-16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.youtube.com/watch?v=d8yAdeshpcw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139" y="6992115"/>
            <a:ext cx="7196455" cy="0"/>
          </a:xfrm>
          <a:custGeom>
            <a:avLst/>
            <a:gdLst/>
            <a:ahLst/>
            <a:cxnLst/>
            <a:rect l="l" t="t" r="r" b="b"/>
            <a:pathLst>
              <a:path w="7196455">
                <a:moveTo>
                  <a:pt x="0" y="0"/>
                </a:moveTo>
                <a:lnTo>
                  <a:pt x="7196327" y="0"/>
                </a:lnTo>
              </a:path>
            </a:pathLst>
          </a:custGeom>
          <a:ln w="256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https://ww</a:t>
            </a:r>
            <a:r>
              <a:rPr sz="2150" b="0" u="heavy" spc="-8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150" b="0" u="heavy" spc="-2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outube.com/</a:t>
            </a:r>
            <a:r>
              <a:rPr sz="2150" b="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atch?v=QLns6s02O48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984" y="1572768"/>
            <a:ext cx="9336024" cy="5045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Advance</a:t>
            </a:r>
            <a:r>
              <a:rPr spc="15" dirty="0"/>
              <a:t>d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6501099"/>
            <a:ext cx="58210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2150" u="heavy" spc="-1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.io/docs/ts/latest/guide/route</a:t>
            </a:r>
            <a:r>
              <a:rPr sz="2150" u="heavy" spc="-1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.html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9752" y="1218438"/>
            <a:ext cx="8053578" cy="521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Victor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Savki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233624"/>
            <a:ext cx="60591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cto</a:t>
            </a:r>
            <a:r>
              <a:rPr sz="3000" dirty="0">
                <a:latin typeface="Arial"/>
                <a:cs typeface="Arial"/>
              </a:rPr>
              <a:t>r </a:t>
            </a:r>
            <a:r>
              <a:rPr sz="3000" spc="-5" dirty="0">
                <a:latin typeface="Arial"/>
                <a:cs typeface="Arial"/>
              </a:rPr>
              <a:t>Savki</a:t>
            </a:r>
            <a:r>
              <a:rPr sz="3000" dirty="0">
                <a:latin typeface="Arial"/>
                <a:cs typeface="Arial"/>
              </a:rPr>
              <a:t>n – c</a:t>
            </a:r>
            <a:r>
              <a:rPr sz="3000" spc="-5" dirty="0">
                <a:latin typeface="Arial"/>
                <a:cs typeface="Arial"/>
              </a:rPr>
              <a:t>reato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f </a:t>
            </a:r>
            <a:r>
              <a:rPr sz="3000" spc="-5" dirty="0">
                <a:latin typeface="Arial"/>
                <a:cs typeface="Arial"/>
              </a:rPr>
              <a:t>th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outer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1808235"/>
            <a:ext cx="7211568" cy="4656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9934" y="6556725"/>
            <a:ext cx="24301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https://vsavkin.com/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3FB-93A1-8F41-9FB4-A27228AC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063A27-299F-4346-969F-E6E1F998F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6617" y="2257425"/>
            <a:ext cx="8895474" cy="141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5950" b="1" spc="-5" dirty="0" err="1">
                <a:latin typeface="Verdana"/>
                <a:cs typeface="Verdana"/>
              </a:rPr>
              <a:t>Pipes</a:t>
            </a:r>
            <a:endParaRPr lang="nl-NL" sz="5950" b="1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2350" spc="10" dirty="0">
                <a:solidFill>
                  <a:srgbClr val="C00000"/>
                </a:solidFill>
                <a:latin typeface="Verdana"/>
                <a:cs typeface="Verdana"/>
              </a:rPr>
              <a:t>Pipes are</a:t>
            </a:r>
            <a:r>
              <a:rPr lang="en-US" sz="2350" spc="10" dirty="0">
                <a:solidFill>
                  <a:srgbClr val="C00000"/>
                </a:solidFill>
              </a:rPr>
              <a:t> filters</a:t>
            </a:r>
            <a:endParaRPr lang="en-US" sz="23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419" y="698525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81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8531" y="698525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1366" y="698525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6475" y="6985257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100" y="473382"/>
            <a:ext cx="10281924" cy="16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z="2750" b="1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750" b="1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</a:t>
            </a:r>
            <a:r>
              <a:rPr sz="2750" b="1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750" b="1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sz="2750" b="1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2750" b="1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lang="nl-NL"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</a:t>
            </a:r>
            <a:endParaRPr sz="27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nl-NL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625"/>
              </a:spcBef>
              <a:tabLst>
                <a:tab pos="354330" algn="l"/>
              </a:tabLst>
            </a:pPr>
            <a:r>
              <a:rPr sz="1950" b="1" spc="-2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nl-NL"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/routes</a:t>
            </a:r>
            <a:r>
              <a:rPr sz="1950" b="1" spc="1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sz="1950" b="1" spc="19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injected</a:t>
            </a:r>
            <a:r>
              <a:rPr sz="1950" b="1" spc="22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nl-NL"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1950" b="1" spc="21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i="1" spc="-2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&lt;router-outlet&gt;&lt;/router-outlet&gt;</a:t>
            </a:r>
            <a:endParaRPr sz="1950" b="1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0429" y="3046485"/>
            <a:ext cx="4741545" cy="1020444"/>
          </a:xfrm>
          <a:custGeom>
            <a:avLst/>
            <a:gdLst/>
            <a:ahLst/>
            <a:cxnLst/>
            <a:rect l="l" t="t" r="r" b="b"/>
            <a:pathLst>
              <a:path w="4741545" h="1020445">
                <a:moveTo>
                  <a:pt x="0" y="1020317"/>
                </a:moveTo>
                <a:lnTo>
                  <a:pt x="4741163" y="1020317"/>
                </a:lnTo>
                <a:lnTo>
                  <a:pt x="4741163" y="0"/>
                </a:lnTo>
                <a:lnTo>
                  <a:pt x="0" y="0"/>
                </a:lnTo>
                <a:lnTo>
                  <a:pt x="0" y="102031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3570" y="3039627"/>
            <a:ext cx="4754880" cy="1034415"/>
          </a:xfrm>
          <a:custGeom>
            <a:avLst/>
            <a:gdLst/>
            <a:ahLst/>
            <a:cxnLst/>
            <a:rect l="l" t="t" r="r" b="b"/>
            <a:pathLst>
              <a:path w="4754880" h="1034414">
                <a:moveTo>
                  <a:pt x="4754879" y="0"/>
                </a:moveTo>
                <a:lnTo>
                  <a:pt x="0" y="0"/>
                </a:lnTo>
                <a:lnTo>
                  <a:pt x="0" y="1034033"/>
                </a:lnTo>
                <a:lnTo>
                  <a:pt x="4754879" y="1034033"/>
                </a:lnTo>
                <a:lnTo>
                  <a:pt x="4754879" y="1027175"/>
                </a:lnTo>
                <a:lnTo>
                  <a:pt x="13715" y="1027175"/>
                </a:lnTo>
                <a:lnTo>
                  <a:pt x="6857" y="1020317"/>
                </a:lnTo>
                <a:lnTo>
                  <a:pt x="13715" y="102031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4754879" y="6857"/>
                </a:lnTo>
                <a:lnTo>
                  <a:pt x="4754879" y="0"/>
                </a:lnTo>
                <a:close/>
              </a:path>
              <a:path w="4754880" h="1034414">
                <a:moveTo>
                  <a:pt x="13715" y="1020317"/>
                </a:moveTo>
                <a:lnTo>
                  <a:pt x="6857" y="1020317"/>
                </a:lnTo>
                <a:lnTo>
                  <a:pt x="13715" y="1027175"/>
                </a:lnTo>
                <a:lnTo>
                  <a:pt x="13715" y="1020317"/>
                </a:lnTo>
                <a:close/>
              </a:path>
              <a:path w="4754880" h="1034414">
                <a:moveTo>
                  <a:pt x="4741160" y="1020317"/>
                </a:moveTo>
                <a:lnTo>
                  <a:pt x="13715" y="1020317"/>
                </a:lnTo>
                <a:lnTo>
                  <a:pt x="13715" y="1027175"/>
                </a:lnTo>
                <a:lnTo>
                  <a:pt x="4741160" y="1027175"/>
                </a:lnTo>
                <a:lnTo>
                  <a:pt x="4741160" y="102031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4741160" y="1027175"/>
                </a:lnTo>
                <a:lnTo>
                  <a:pt x="4748018" y="1020317"/>
                </a:lnTo>
                <a:lnTo>
                  <a:pt x="4754879" y="1020317"/>
                </a:lnTo>
                <a:lnTo>
                  <a:pt x="4754879" y="12953"/>
                </a:lnTo>
                <a:lnTo>
                  <a:pt x="4748018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1020317"/>
                </a:moveTo>
                <a:lnTo>
                  <a:pt x="4748018" y="1020317"/>
                </a:lnTo>
                <a:lnTo>
                  <a:pt x="4741160" y="1027175"/>
                </a:lnTo>
                <a:lnTo>
                  <a:pt x="4754879" y="1027175"/>
                </a:lnTo>
                <a:lnTo>
                  <a:pt x="4754879" y="1020317"/>
                </a:lnTo>
                <a:close/>
              </a:path>
              <a:path w="4754880" h="1034414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4741160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6857"/>
                </a:moveTo>
                <a:lnTo>
                  <a:pt x="4741160" y="6857"/>
                </a:lnTo>
                <a:lnTo>
                  <a:pt x="4748018" y="12953"/>
                </a:lnTo>
                <a:lnTo>
                  <a:pt x="4754879" y="12953"/>
                </a:lnTo>
                <a:lnTo>
                  <a:pt x="475487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0601" y="391211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3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1071" y="3891543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75"/>
                </a:lnTo>
                <a:lnTo>
                  <a:pt x="293998" y="726179"/>
                </a:lnTo>
                <a:lnTo>
                  <a:pt x="235457" y="726179"/>
                </a:lnTo>
                <a:lnTo>
                  <a:pt x="249935" y="711702"/>
                </a:lnTo>
                <a:lnTo>
                  <a:pt x="99061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2"/>
                </a:moveTo>
                <a:lnTo>
                  <a:pt x="235457" y="726179"/>
                </a:lnTo>
                <a:lnTo>
                  <a:pt x="264413" y="726179"/>
                </a:lnTo>
                <a:lnTo>
                  <a:pt x="249935" y="711702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2"/>
                </a:lnTo>
                <a:lnTo>
                  <a:pt x="264413" y="726179"/>
                </a:lnTo>
                <a:lnTo>
                  <a:pt x="293998" y="726179"/>
                </a:lnTo>
                <a:lnTo>
                  <a:pt x="458848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61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61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0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8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1055" y="3364703"/>
            <a:ext cx="5175250" cy="18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405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HomeComponent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&lt;router-outlet&gt;&lt;/router-outlet&gt;</a:t>
            </a:r>
          </a:p>
        </p:txBody>
      </p:sp>
      <p:sp>
        <p:nvSpPr>
          <p:cNvPr id="14" name="object 14"/>
          <p:cNvSpPr/>
          <p:nvPr/>
        </p:nvSpPr>
        <p:spPr>
          <a:xfrm>
            <a:off x="368689" y="5808729"/>
            <a:ext cx="2098040" cy="1233170"/>
          </a:xfrm>
          <a:custGeom>
            <a:avLst/>
            <a:gdLst/>
            <a:ahLst/>
            <a:cxnLst/>
            <a:rect l="l" t="t" r="r" b="b"/>
            <a:pathLst>
              <a:path w="2098040" h="1233170">
                <a:moveTo>
                  <a:pt x="0" y="1232915"/>
                </a:moveTo>
                <a:lnTo>
                  <a:pt x="2097785" y="1232915"/>
                </a:lnTo>
                <a:lnTo>
                  <a:pt x="2097785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31" y="5801871"/>
            <a:ext cx="2112010" cy="1247140"/>
          </a:xfrm>
          <a:custGeom>
            <a:avLst/>
            <a:gdLst/>
            <a:ahLst/>
            <a:cxnLst/>
            <a:rect l="l" t="t" r="r" b="b"/>
            <a:pathLst>
              <a:path w="2112010" h="1247140">
                <a:moveTo>
                  <a:pt x="2111501" y="0"/>
                </a:moveTo>
                <a:lnTo>
                  <a:pt x="0" y="0"/>
                </a:lnTo>
                <a:lnTo>
                  <a:pt x="0" y="1246631"/>
                </a:lnTo>
                <a:lnTo>
                  <a:pt x="2111501" y="1246631"/>
                </a:lnTo>
                <a:lnTo>
                  <a:pt x="2111501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1501" y="6857"/>
                </a:lnTo>
                <a:lnTo>
                  <a:pt x="2111501" y="0"/>
                </a:lnTo>
                <a:close/>
              </a:path>
              <a:path w="2112010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010" h="1247140">
                <a:moveTo>
                  <a:pt x="2097785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7785" y="1239773"/>
                </a:lnTo>
                <a:lnTo>
                  <a:pt x="2097785" y="1232915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2097785" y="1239773"/>
                </a:lnTo>
                <a:lnTo>
                  <a:pt x="2104643" y="1232915"/>
                </a:lnTo>
                <a:lnTo>
                  <a:pt x="2111501" y="1232915"/>
                </a:lnTo>
                <a:lnTo>
                  <a:pt x="2111501" y="13715"/>
                </a:lnTo>
                <a:lnTo>
                  <a:pt x="2104643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1232915"/>
                </a:moveTo>
                <a:lnTo>
                  <a:pt x="2104643" y="1232915"/>
                </a:lnTo>
                <a:lnTo>
                  <a:pt x="2097785" y="1239773"/>
                </a:lnTo>
                <a:lnTo>
                  <a:pt x="2111501" y="1239773"/>
                </a:lnTo>
                <a:lnTo>
                  <a:pt x="2111501" y="1232915"/>
                </a:lnTo>
                <a:close/>
              </a:path>
              <a:path w="2112010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7785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6857"/>
                </a:moveTo>
                <a:lnTo>
                  <a:pt x="2097785" y="6857"/>
                </a:lnTo>
                <a:lnTo>
                  <a:pt x="2104643" y="13715"/>
                </a:lnTo>
                <a:lnTo>
                  <a:pt x="2111501" y="13715"/>
                </a:lnTo>
                <a:lnTo>
                  <a:pt x="211150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0631" y="6072356"/>
            <a:ext cx="99314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786" y="6467072"/>
            <a:ext cx="192087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2819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5961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4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4" y="1239773"/>
                </a:lnTo>
                <a:lnTo>
                  <a:pt x="2098544" y="1232915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2098544" y="1239773"/>
                </a:lnTo>
                <a:lnTo>
                  <a:pt x="2105402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2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2" y="1232915"/>
                </a:lnTo>
                <a:lnTo>
                  <a:pt x="2098544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4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4" y="6857"/>
                </a:lnTo>
                <a:lnTo>
                  <a:pt x="2105402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0698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131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9983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3125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7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7" y="1239773"/>
                </a:lnTo>
                <a:lnTo>
                  <a:pt x="2098547" y="1232915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2098547" y="1239773"/>
                </a:lnTo>
                <a:lnTo>
                  <a:pt x="2105405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5" y="1232915"/>
                </a:lnTo>
                <a:lnTo>
                  <a:pt x="2098547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07880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119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52871" y="5823969"/>
            <a:ext cx="2098675" cy="1232535"/>
          </a:xfrm>
          <a:custGeom>
            <a:avLst/>
            <a:gdLst/>
            <a:ahLst/>
            <a:cxnLst/>
            <a:rect l="l" t="t" r="r" b="b"/>
            <a:pathLst>
              <a:path w="2098675" h="1232534">
                <a:moveTo>
                  <a:pt x="0" y="1232153"/>
                </a:moveTo>
                <a:lnTo>
                  <a:pt x="2098547" y="1232153"/>
                </a:lnTo>
                <a:lnTo>
                  <a:pt x="2098547" y="0"/>
                </a:lnTo>
                <a:lnTo>
                  <a:pt x="0" y="0"/>
                </a:lnTo>
                <a:lnTo>
                  <a:pt x="0" y="1232153"/>
                </a:lnTo>
                <a:close/>
              </a:path>
            </a:pathLst>
          </a:custGeom>
          <a:solidFill>
            <a:srgbClr val="C2F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6014" y="5817111"/>
            <a:ext cx="2112645" cy="1245870"/>
          </a:xfrm>
          <a:custGeom>
            <a:avLst/>
            <a:gdLst/>
            <a:ahLst/>
            <a:cxnLst/>
            <a:rect l="l" t="t" r="r" b="b"/>
            <a:pathLst>
              <a:path w="2112645" h="1245870">
                <a:moveTo>
                  <a:pt x="2112263" y="0"/>
                </a:moveTo>
                <a:lnTo>
                  <a:pt x="0" y="0"/>
                </a:lnTo>
                <a:lnTo>
                  <a:pt x="0" y="1245869"/>
                </a:lnTo>
                <a:lnTo>
                  <a:pt x="2112263" y="1245869"/>
                </a:lnTo>
                <a:lnTo>
                  <a:pt x="2112263" y="1239011"/>
                </a:lnTo>
                <a:lnTo>
                  <a:pt x="13715" y="1239011"/>
                </a:lnTo>
                <a:lnTo>
                  <a:pt x="6857" y="1232153"/>
                </a:lnTo>
                <a:lnTo>
                  <a:pt x="13715" y="12321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5870">
                <a:moveTo>
                  <a:pt x="13715" y="1232153"/>
                </a:moveTo>
                <a:lnTo>
                  <a:pt x="6857" y="1232153"/>
                </a:lnTo>
                <a:lnTo>
                  <a:pt x="13715" y="1239011"/>
                </a:lnTo>
                <a:lnTo>
                  <a:pt x="13715" y="1232153"/>
                </a:lnTo>
                <a:close/>
              </a:path>
              <a:path w="2112645" h="1245870">
                <a:moveTo>
                  <a:pt x="2098547" y="1232153"/>
                </a:moveTo>
                <a:lnTo>
                  <a:pt x="13715" y="1232153"/>
                </a:lnTo>
                <a:lnTo>
                  <a:pt x="13715" y="1239011"/>
                </a:lnTo>
                <a:lnTo>
                  <a:pt x="2098547" y="1239011"/>
                </a:lnTo>
                <a:lnTo>
                  <a:pt x="2098547" y="1232153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2098547" y="1239011"/>
                </a:lnTo>
                <a:lnTo>
                  <a:pt x="2105405" y="1232153"/>
                </a:lnTo>
                <a:lnTo>
                  <a:pt x="2112263" y="1232153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1232153"/>
                </a:moveTo>
                <a:lnTo>
                  <a:pt x="2105405" y="1232153"/>
                </a:lnTo>
                <a:lnTo>
                  <a:pt x="2098547" y="1239011"/>
                </a:lnTo>
                <a:lnTo>
                  <a:pt x="2112263" y="1239011"/>
                </a:lnTo>
                <a:lnTo>
                  <a:pt x="2112263" y="1232153"/>
                </a:lnTo>
                <a:close/>
              </a:path>
              <a:path w="2112645" h="12458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40781" y="6086834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2800">
              <a:lnSpc>
                <a:spcPts val="311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6795" y="5228847"/>
            <a:ext cx="401955" cy="720090"/>
          </a:xfrm>
          <a:custGeom>
            <a:avLst/>
            <a:gdLst/>
            <a:ahLst/>
            <a:cxnLst/>
            <a:rect l="l" t="t" r="r" b="b"/>
            <a:pathLst>
              <a:path w="401955" h="720089">
                <a:moveTo>
                  <a:pt x="401573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1573" y="519683"/>
                </a:lnTo>
                <a:close/>
              </a:path>
              <a:path w="401955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265" y="520827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50316" y="711383"/>
                </a:lnTo>
                <a:lnTo>
                  <a:pt x="99193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50316" y="711383"/>
                </a:moveTo>
                <a:lnTo>
                  <a:pt x="235457" y="726185"/>
                </a:lnTo>
                <a:lnTo>
                  <a:pt x="265175" y="726185"/>
                </a:lnTo>
                <a:lnTo>
                  <a:pt x="250316" y="711383"/>
                </a:lnTo>
                <a:close/>
              </a:path>
              <a:path w="501014" h="769620">
                <a:moveTo>
                  <a:pt x="436625" y="525779"/>
                </a:moveTo>
                <a:lnTo>
                  <a:pt x="250316" y="711383"/>
                </a:lnTo>
                <a:lnTo>
                  <a:pt x="265175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1103" y="560831"/>
                </a:lnTo>
                <a:lnTo>
                  <a:pt x="436625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193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193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1440" y="560831"/>
                </a:lnTo>
                <a:lnTo>
                  <a:pt x="422092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6625" y="525779"/>
                </a:lnTo>
                <a:lnTo>
                  <a:pt x="451103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2092" y="540257"/>
                </a:lnTo>
                <a:lnTo>
                  <a:pt x="436625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1683" y="527075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153" y="525018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68851" y="5287521"/>
            <a:ext cx="401320" cy="721360"/>
          </a:xfrm>
          <a:custGeom>
            <a:avLst/>
            <a:gdLst/>
            <a:ahLst/>
            <a:cxnLst/>
            <a:rect l="l" t="t" r="r" b="b"/>
            <a:pathLst>
              <a:path w="401320" h="721360">
                <a:moveTo>
                  <a:pt x="400811" y="519683"/>
                </a:moveTo>
                <a:lnTo>
                  <a:pt x="0" y="519683"/>
                </a:lnTo>
                <a:lnTo>
                  <a:pt x="200405" y="720851"/>
                </a:lnTo>
                <a:lnTo>
                  <a:pt x="400811" y="519683"/>
                </a:lnTo>
                <a:close/>
              </a:path>
              <a:path w="401320" h="721360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9321" y="5266947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81"/>
                </a:lnTo>
                <a:lnTo>
                  <a:pt x="293997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997" y="726185"/>
                </a:lnTo>
                <a:lnTo>
                  <a:pt x="458849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9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1739" y="5285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2209" y="5264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5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5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5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5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5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5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5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5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5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5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D378-9119-1149-91F4-6AE0817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Syntax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9242-67D9-0841-902E-EF5AA14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3670236"/>
          </a:xfrm>
        </p:spPr>
        <p:txBody>
          <a:bodyPr/>
          <a:lstStyle/>
          <a:p>
            <a:r>
              <a:rPr lang="en-US" dirty="0" err="1"/>
              <a:t>city.name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uppercase</a:t>
            </a:r>
          </a:p>
          <a:p>
            <a:endParaRPr lang="en-US" dirty="0"/>
          </a:p>
          <a:p>
            <a:r>
              <a:rPr lang="en-US" dirty="0"/>
              <a:t>city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dirty="0" err="1">
                <a:solidFill>
                  <a:srgbClr val="FF0000"/>
                </a:solidFill>
              </a:rPr>
              <a:t>json</a:t>
            </a:r>
            <a:r>
              <a:rPr lang="en-US" b="1" dirty="0">
                <a:solidFill>
                  <a:srgbClr val="FF0000"/>
                </a:solidFill>
              </a:rPr>
              <a:t> | lowercase         </a:t>
            </a:r>
            <a:r>
              <a:rPr lang="en-US" b="1" i="1" dirty="0"/>
              <a:t>-&gt; pipe chaining</a:t>
            </a:r>
          </a:p>
          <a:p>
            <a:endParaRPr lang="en-US" dirty="0"/>
          </a:p>
          <a:p>
            <a:r>
              <a:rPr lang="en-US" dirty="0" err="1"/>
              <a:t>Obervable</a:t>
            </a:r>
            <a:r>
              <a:rPr lang="en-US" dirty="0"/>
              <a:t>$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b="1" dirty="0" err="1"/>
              <a:t>async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SYNTAX:</a:t>
            </a:r>
          </a:p>
          <a:p>
            <a:endParaRPr lang="en-US" dirty="0"/>
          </a:p>
          <a:p>
            <a:r>
              <a:rPr lang="en-US" sz="2400" b="1" dirty="0">
                <a:latin typeface="Abadi MT Condensed Light" panose="020B0306030101010103" pitchFamily="34" charset="77"/>
              </a:rPr>
              <a:t>expressive | </a:t>
            </a:r>
            <a:r>
              <a:rPr lang="en-US" sz="2400" b="1" dirty="0" err="1">
                <a:latin typeface="Abadi MT Condensed Light" panose="020B0306030101010103" pitchFamily="34" charset="77"/>
              </a:rPr>
              <a:t>pipeNaam</a:t>
            </a:r>
            <a:r>
              <a:rPr lang="en-US" sz="2400" b="1" dirty="0">
                <a:latin typeface="Abadi MT Condensed Light" panose="020B0306030101010103" pitchFamily="34" charset="77"/>
              </a:rPr>
              <a:t> [ parm1 [</a:t>
            </a:r>
            <a:r>
              <a:rPr lang="en-US" sz="2400" b="1" dirty="0" err="1">
                <a:latin typeface="Abadi MT Condensed Light" panose="020B0306030101010103" pitchFamily="34" charset="77"/>
              </a:rPr>
              <a:t>parmN</a:t>
            </a:r>
            <a:r>
              <a:rPr lang="en-US" sz="2400" b="1" dirty="0">
                <a:latin typeface="Abadi MT Condensed Light" panose="020B0306030101010103" pitchFamily="34" charset="77"/>
              </a:rPr>
              <a:t>]] </a:t>
            </a:r>
          </a:p>
          <a:p>
            <a:endParaRPr lang="en-US" b="1" dirty="0"/>
          </a:p>
          <a:p>
            <a:r>
              <a:rPr lang="en-US" b="1" dirty="0" err="1"/>
              <a:t>startdate</a:t>
            </a:r>
            <a:r>
              <a:rPr lang="en-US" b="1" dirty="0"/>
              <a:t> | date: ‘</a:t>
            </a:r>
            <a:r>
              <a:rPr lang="en-US" b="1" dirty="0" err="1"/>
              <a:t>MMddyyyyHHmm</a:t>
            </a:r>
            <a:r>
              <a:rPr lang="en-US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83079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343025"/>
            <a:ext cx="9859791" cy="4016484"/>
          </a:xfrm>
        </p:spPr>
        <p:txBody>
          <a:bodyPr/>
          <a:lstStyle/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@Pipe</a:t>
            </a:r>
            <a:r>
              <a:rPr lang="en-US" dirty="0"/>
              <a:t>({</a:t>
            </a:r>
          </a:p>
          <a:p>
            <a:r>
              <a:rPr lang="en-US" dirty="0"/>
              <a:t>     name: 'filter’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/>
              <a:t>export class </a:t>
            </a:r>
            <a:r>
              <a:rPr lang="en-US" dirty="0" err="1"/>
              <a:t>FilterPipe</a:t>
            </a:r>
            <a:r>
              <a:rPr lang="en-US" dirty="0"/>
              <a:t> implements </a:t>
            </a:r>
            <a:r>
              <a:rPr lang="en-US" dirty="0" err="1">
                <a:solidFill>
                  <a:srgbClr val="FF0000"/>
                </a:solidFill>
              </a:rPr>
              <a:t>PipeTransform</a:t>
            </a:r>
            <a:r>
              <a:rPr lang="en-US" dirty="0"/>
              <a:t> 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transform</a:t>
            </a:r>
            <a:r>
              <a:rPr lang="en-US" sz="2400" dirty="0"/>
              <a:t>(value: any[], </a:t>
            </a:r>
            <a:r>
              <a:rPr lang="en-US" sz="2400" dirty="0" err="1"/>
              <a:t>args</a:t>
            </a:r>
            <a:r>
              <a:rPr lang="en-US" sz="2400" dirty="0"/>
              <a:t>: any[]) {</a:t>
            </a:r>
          </a:p>
          <a:p>
            <a:pPr lvl="1"/>
            <a:r>
              <a:rPr lang="en-US" sz="2400" dirty="0"/>
              <a:t>		return;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46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C751-812A-8442-A862-62A322F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828E-6639-9542-A9B2-CEC946EA2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FE002-DD8F-EC43-AC4F-FD7427E3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1971675"/>
            <a:ext cx="5041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7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859791" cy="5663089"/>
          </a:xfrm>
        </p:spPr>
        <p:txBody>
          <a:bodyPr/>
          <a:lstStyle/>
          <a:p>
            <a:r>
              <a:rPr lang="en-US" sz="1600" dirty="0"/>
              <a:t>import {Pipe, </a:t>
            </a:r>
            <a:r>
              <a:rPr lang="en-US" sz="1600" dirty="0" err="1"/>
              <a:t>PipeTransform</a:t>
            </a:r>
            <a:r>
              <a:rPr lang="en-US" sz="1600" dirty="0"/>
              <a:t>} from '@angular/core';</a:t>
            </a:r>
          </a:p>
          <a:p>
            <a:br>
              <a:rPr lang="en-US" sz="1600" dirty="0"/>
            </a:br>
            <a:r>
              <a:rPr lang="en-US" sz="1600" b="1" dirty="0"/>
              <a:t>@Pipe</a:t>
            </a:r>
            <a:r>
              <a:rPr lang="en-US" sz="1600" dirty="0"/>
              <a:t>({</a:t>
            </a:r>
          </a:p>
          <a:p>
            <a:r>
              <a:rPr lang="en-US" sz="1600" dirty="0"/>
              <a:t>      name: 'filter’</a:t>
            </a:r>
          </a:p>
          <a:p>
            <a:r>
              <a:rPr lang="en-US" sz="1600" dirty="0"/>
              <a:t>})</a:t>
            </a:r>
          </a:p>
          <a:p>
            <a:endParaRPr lang="en-US" sz="1600" dirty="0"/>
          </a:p>
          <a:p>
            <a:r>
              <a:rPr lang="en-US" sz="1600" dirty="0"/>
              <a:t>export class </a:t>
            </a:r>
            <a:r>
              <a:rPr lang="en-US" sz="1600" b="1" dirty="0" err="1">
                <a:solidFill>
                  <a:srgbClr val="C00000"/>
                </a:solidFill>
              </a:rPr>
              <a:t>FilterPipe</a:t>
            </a:r>
            <a:r>
              <a:rPr lang="en-US" sz="1600" dirty="0"/>
              <a:t> </a:t>
            </a:r>
            <a:r>
              <a:rPr lang="en-US" sz="1600" i="1" dirty="0"/>
              <a:t>implements</a:t>
            </a:r>
            <a:r>
              <a:rPr lang="en-US" sz="1600" dirty="0"/>
              <a:t> </a:t>
            </a:r>
            <a:r>
              <a:rPr lang="en-US" sz="1600" b="1" dirty="0" err="1"/>
              <a:t>PipeTransform</a:t>
            </a:r>
            <a:r>
              <a:rPr lang="en-US" sz="1600" dirty="0"/>
              <a:t> {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transform(</a:t>
            </a:r>
            <a:r>
              <a:rPr lang="en-US" sz="1600" b="1" dirty="0">
                <a:solidFill>
                  <a:srgbClr val="C00000"/>
                </a:solidFill>
              </a:rPr>
              <a:t>value</a:t>
            </a:r>
            <a:r>
              <a:rPr lang="en-US" sz="1600" dirty="0"/>
              <a:t>: any[], </a:t>
            </a:r>
            <a:r>
              <a:rPr lang="en-US" sz="1600" b="1" dirty="0" err="1">
                <a:solidFill>
                  <a:srgbClr val="C00000"/>
                </a:solidFill>
              </a:rPr>
              <a:t>args</a:t>
            </a:r>
            <a:r>
              <a:rPr lang="en-US" sz="1600" dirty="0"/>
              <a:t>: any[]) {</a:t>
            </a:r>
          </a:p>
          <a:p>
            <a:pPr lvl="1"/>
            <a:endParaRPr lang="en-US" sz="1600" dirty="0"/>
          </a:p>
          <a:p>
            <a:pPr lvl="2"/>
            <a:r>
              <a:rPr lang="en-US" sz="1600" dirty="0"/>
              <a:t>if (!</a:t>
            </a:r>
            <a:r>
              <a:rPr lang="en-US" sz="1600" b="1" dirty="0" err="1">
                <a:solidFill>
                  <a:srgbClr val="C00000"/>
                </a:solidFill>
              </a:rPr>
              <a:t>args</a:t>
            </a:r>
            <a:r>
              <a:rPr lang="en-US" sz="1600" dirty="0"/>
              <a:t>) {</a:t>
            </a:r>
          </a:p>
          <a:p>
            <a:pPr lvl="2"/>
            <a:r>
              <a:rPr lang="en-US" sz="1600" dirty="0"/>
              <a:t>	return value;</a:t>
            </a:r>
          </a:p>
          <a:p>
            <a:pPr lvl="2"/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  <a:p>
            <a:pPr lvl="2"/>
            <a:r>
              <a:rPr lang="en-US" sz="1600" dirty="0"/>
              <a:t>if (</a:t>
            </a:r>
            <a:r>
              <a:rPr lang="en-US" sz="1600" b="1" dirty="0">
                <a:solidFill>
                  <a:srgbClr val="C00000"/>
                </a:solidFill>
              </a:rPr>
              <a:t>value</a:t>
            </a:r>
            <a:r>
              <a:rPr lang="en-US" sz="1600" dirty="0"/>
              <a:t>) {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b="1" dirty="0" err="1"/>
              <a:t>searchFilter</a:t>
            </a:r>
            <a:r>
              <a:rPr lang="en-US" sz="1600" dirty="0"/>
              <a:t> = </a:t>
            </a:r>
            <a:r>
              <a:rPr lang="en-US" sz="1600" b="1" dirty="0" err="1">
                <a:solidFill>
                  <a:srgbClr val="FF0000"/>
                </a:solidFill>
              </a:rPr>
              <a:t>args</a:t>
            </a:r>
            <a:r>
              <a:rPr lang="en-US" sz="1600" b="1" dirty="0">
                <a:solidFill>
                  <a:srgbClr val="FF0000"/>
                </a:solidFill>
              </a:rPr>
              <a:t>[0]</a:t>
            </a:r>
            <a:r>
              <a:rPr lang="en-US" sz="1600" dirty="0"/>
              <a:t>.</a:t>
            </a:r>
            <a:r>
              <a:rPr lang="en-US" sz="1600" dirty="0" err="1"/>
              <a:t>toLowerCase</a:t>
            </a:r>
            <a:r>
              <a:rPr lang="en-US" sz="1600" dirty="0"/>
              <a:t>();</a:t>
            </a:r>
          </a:p>
          <a:p>
            <a:pPr lvl="2"/>
            <a:br>
              <a:rPr lang="en-US" sz="1600" dirty="0"/>
            </a:br>
            <a:r>
              <a:rPr lang="en-US" sz="1600" dirty="0"/>
              <a:t>	return </a:t>
            </a:r>
            <a:r>
              <a:rPr lang="en-US" sz="1600" b="1" dirty="0" err="1">
                <a:solidFill>
                  <a:srgbClr val="FF0000"/>
                </a:solidFill>
              </a:rPr>
              <a:t>value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FF0000"/>
                </a:solidFill>
              </a:rPr>
              <a:t>filter</a:t>
            </a:r>
            <a:r>
              <a:rPr lang="en-US" sz="1600" dirty="0"/>
              <a:t>((item) =&gt; </a:t>
            </a:r>
            <a:r>
              <a:rPr lang="en-US" sz="1600" dirty="0" err="1"/>
              <a:t>item.name.toLowerCase</a:t>
            </a:r>
            <a:r>
              <a:rPr lang="en-US" sz="1600" dirty="0"/>
              <a:t>().</a:t>
            </a:r>
            <a:r>
              <a:rPr lang="en-US" sz="1600" dirty="0" err="1"/>
              <a:t>startsWith</a:t>
            </a:r>
            <a:r>
              <a:rPr lang="en-US" sz="1600" dirty="0"/>
              <a:t>(</a:t>
            </a:r>
            <a:r>
              <a:rPr lang="en-US" sz="1600" b="1" dirty="0" err="1"/>
              <a:t>searchFilter</a:t>
            </a:r>
            <a:r>
              <a:rPr lang="en-US" sz="1600" dirty="0"/>
              <a:t>));</a:t>
            </a:r>
          </a:p>
          <a:p>
            <a:pPr lvl="1"/>
            <a:r>
              <a:rPr lang="en-US" sz="1600" dirty="0"/>
              <a:t>	}</a:t>
            </a:r>
          </a:p>
          <a:p>
            <a:pPr lvl="1"/>
            <a:r>
              <a:rPr lang="en-US" sz="1600" dirty="0"/>
              <a:t>return;</a:t>
            </a:r>
          </a:p>
          <a:p>
            <a:pPr lvl="1"/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2712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60B4-44FC-DE46-9D6B-5847B787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3ADE0-715F-1748-8AFF-DEBAA4A8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700" y="2257425"/>
            <a:ext cx="8895474" cy="2700739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input</a:t>
            </a:r>
            <a:r>
              <a:rPr lang="en-US" dirty="0"/>
              <a:t> class="form-control-</a:t>
            </a:r>
            <a:r>
              <a:rPr lang="en-US" dirty="0" err="1"/>
              <a:t>lg</a:t>
            </a:r>
            <a:r>
              <a:rPr lang="en-US" dirty="0"/>
              <a:t>" type="text"</a:t>
            </a:r>
          </a:p>
          <a:p>
            <a:r>
              <a:rPr lang="en-US" dirty="0"/>
              <a:t>           placeholder="filter cities..."</a:t>
            </a:r>
          </a:p>
          <a:p>
            <a:r>
              <a:rPr lang="en-US" dirty="0"/>
              <a:t>           </a:t>
            </a:r>
            <a:r>
              <a:rPr lang="en-US" b="1" dirty="0"/>
              <a:t>[(</a:t>
            </a:r>
            <a:r>
              <a:rPr lang="en-US" b="1" dirty="0" err="1"/>
              <a:t>ngModel</a:t>
            </a:r>
            <a:r>
              <a:rPr lang="en-US" b="1" dirty="0"/>
              <a:t>)]</a:t>
            </a:r>
            <a:r>
              <a:rPr lang="en-US" dirty="0"/>
              <a:t>="</a:t>
            </a:r>
            <a:r>
              <a:rPr lang="en-US" b="1" dirty="0" err="1"/>
              <a:t>filterCity</a:t>
            </a:r>
            <a:r>
              <a:rPr lang="en-US" dirty="0"/>
              <a:t>"&gt;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&lt;li 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 err="1">
                <a:solidFill>
                  <a:srgbClr val="00B050"/>
                </a:solidFill>
              </a:rPr>
              <a:t>ngFor</a:t>
            </a:r>
            <a:r>
              <a:rPr lang="en-US" dirty="0"/>
              <a:t>="let city of cities </a:t>
            </a:r>
            <a:r>
              <a:rPr lang="en-US" b="1" dirty="0">
                <a:solidFill>
                  <a:srgbClr val="C00000"/>
                </a:solidFill>
              </a:rPr>
              <a:t>| </a:t>
            </a:r>
            <a:r>
              <a:rPr lang="en-US" b="1" dirty="0" err="1">
                <a:solidFill>
                  <a:srgbClr val="C00000"/>
                </a:solidFill>
              </a:rPr>
              <a:t>filter:filterCity</a:t>
            </a:r>
            <a:r>
              <a:rPr lang="en-US" dirty="0"/>
              <a:t>"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class="list-group-item"&gt;</a:t>
            </a:r>
          </a:p>
          <a:p>
            <a:r>
              <a:rPr lang="en-US" dirty="0"/>
              <a:t>  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3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387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8a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3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 algn="ctr">
              <a:lnSpc>
                <a:spcPct val="1000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603730" y="1712853"/>
            <a:ext cx="9772169" cy="688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065" algn="ctr">
              <a:lnSpc>
                <a:spcPct val="150100"/>
              </a:lnSpc>
              <a:tabLst>
                <a:tab pos="452755" algn="l"/>
              </a:tabLst>
            </a:pPr>
            <a:r>
              <a:rPr lang="nl-NL"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 routing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 algn="ctr">
              <a:lnSpc>
                <a:spcPct val="100000"/>
              </a:lnSpc>
            </a:pPr>
            <a:r>
              <a:rPr lang="nl-NL" spc="10" dirty="0"/>
              <a:t>1. </a:t>
            </a:r>
            <a:r>
              <a:rPr lang="nl-NL" spc="10" dirty="0" err="1"/>
              <a:t>Add</a:t>
            </a:r>
            <a:r>
              <a:rPr lang="nl-NL" spc="10" dirty="0"/>
              <a:t> Base </a:t>
            </a:r>
            <a:r>
              <a:rPr lang="nl-NL" spc="10" dirty="0" err="1"/>
              <a:t>Href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241300" y="1712853"/>
            <a:ext cx="10134599" cy="4438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065" algn="ctr">
              <a:lnSpc>
                <a:spcPct val="150100"/>
              </a:lnSpc>
              <a:tabLst>
                <a:tab pos="452755" algn="l"/>
              </a:tabLst>
            </a:pPr>
            <a:r>
              <a:rPr lang="nl-NL" sz="34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nl-NL"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</a:t>
            </a:r>
            <a:r>
              <a:rPr sz="345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ase</a:t>
            </a:r>
            <a:r>
              <a:rPr sz="3450" b="1" spc="3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3450" b="1" spc="-5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sz="3450" b="1" spc="-5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</a:t>
            </a:r>
            <a:r>
              <a:rPr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sz="3450" b="1" spc="3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nl-NL" sz="345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</a:t>
            </a:r>
            <a:r>
              <a:rPr lang="nl-NL"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345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header</a:t>
            </a:r>
            <a:r>
              <a:rPr sz="3450" spc="3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3450" spc="-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sz="34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</a:t>
            </a:r>
            <a:r>
              <a:rPr sz="34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sz="34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23215" algn="ctr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r>
              <a:rPr sz="345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&lt;base	</a:t>
            </a:r>
            <a:r>
              <a:rPr sz="345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sz="345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="/"&gt;</a:t>
            </a:r>
            <a:endParaRPr lang="nl-NL" sz="345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23215" algn="ctr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endParaRPr sz="345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endParaRPr lang="nl-NL" sz="2600" spc="-2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r>
              <a:rPr lang="en-NL"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can be more routes per module. </a:t>
            </a: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r>
              <a:rPr lang="en-NL"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every component can define his own </a:t>
            </a:r>
            <a:r>
              <a:rPr lang="en-GB" sz="2600" spc="-2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ChildRoutes</a:t>
            </a:r>
            <a:endParaRPr lang="en-NL" sz="2600" spc="-2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1503657"/>
            <a:ext cx="9140825" cy="4755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80" dirty="0">
                <a:latin typeface="Times New Roman"/>
                <a:cs typeface="Times New Roman"/>
              </a:rPr>
              <a:t> </a:t>
            </a:r>
            <a:endParaRPr sz="275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app.routes.ts</a:t>
            </a:r>
            <a:endParaRPr sz="1700" dirty="0">
              <a:latin typeface="Consolas"/>
              <a:cs typeface="Consolas"/>
            </a:endParaRPr>
          </a:p>
          <a:p>
            <a:pPr marL="137160" marR="3599179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{Routes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137160" marR="3599179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{CityAddComponent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AppRoutes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Route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'home'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'add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CityAddComponent}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];</a:t>
            </a: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454DA3-CA49-884C-9A2E-5AFA6A528756}"/>
              </a:ext>
            </a:extLst>
          </p:cNvPr>
          <p:cNvSpPr/>
          <p:nvPr/>
        </p:nvSpPr>
        <p:spPr>
          <a:xfrm>
            <a:off x="1003300" y="504825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-10" dirty="0">
                <a:latin typeface="Verdana"/>
                <a:cs typeface="Verdana"/>
              </a:rPr>
              <a:t>2.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70" dirty="0">
                <a:latin typeface="Verdana"/>
                <a:cs typeface="Verdana"/>
              </a:rPr>
              <a:t>Add r</a:t>
            </a:r>
            <a:r>
              <a:rPr lang="en-US" sz="2800" b="1" spc="-15" dirty="0">
                <a:latin typeface="Verdana"/>
                <a:cs typeface="Verdana"/>
              </a:rPr>
              <a:t>outes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15" dirty="0">
                <a:latin typeface="Verdana"/>
                <a:cs typeface="Verdana"/>
              </a:rPr>
              <a:t>in </a:t>
            </a:r>
            <a:r>
              <a:rPr lang="en-US" sz="2800" spc="-25" dirty="0" err="1">
                <a:latin typeface="Courier New"/>
                <a:cs typeface="Courier New"/>
              </a:rPr>
              <a:t>app.routes.t</a:t>
            </a:r>
            <a:r>
              <a:rPr lang="en-US" sz="2800" spc="-20" dirty="0" err="1">
                <a:latin typeface="Courier New"/>
                <a:cs typeface="Courier New"/>
              </a:rPr>
              <a:t>s</a:t>
            </a:r>
            <a:r>
              <a:rPr lang="en-US" sz="2800" b="1" spc="-15" dirty="0">
                <a:latin typeface="Verdana"/>
                <a:cs typeface="Verdana"/>
              </a:rPr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8777" y="6985257"/>
            <a:ext cx="3278504" cy="0"/>
          </a:xfrm>
          <a:custGeom>
            <a:avLst/>
            <a:gdLst/>
            <a:ahLst/>
            <a:cxnLst/>
            <a:rect l="l" t="t" r="r" b="b"/>
            <a:pathLst>
              <a:path w="3278504">
                <a:moveTo>
                  <a:pt x="0" y="0"/>
                </a:moveTo>
                <a:lnTo>
                  <a:pt x="32781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528320" cy="0"/>
          </a:xfrm>
          <a:custGeom>
            <a:avLst/>
            <a:gdLst/>
            <a:ahLst/>
            <a:cxnLst/>
            <a:rect l="l" t="t" r="r" b="b"/>
            <a:pathLst>
              <a:path w="528319">
                <a:moveTo>
                  <a:pt x="0" y="0"/>
                </a:moveTo>
                <a:lnTo>
                  <a:pt x="52806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2327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Enable</a:t>
            </a:r>
            <a:r>
              <a:rPr lang="nl-NL" spc="10" dirty="0"/>
              <a:t> R</a:t>
            </a:r>
            <a:r>
              <a:rPr spc="10" dirty="0" err="1"/>
              <a:t>oute</a:t>
            </a:r>
            <a:r>
              <a:rPr spc="15" dirty="0" err="1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265" dirty="0">
                <a:latin typeface="+mj-lt"/>
                <a:cs typeface="Times New Roman"/>
              </a:rPr>
              <a:t>app.</a:t>
            </a:r>
            <a:r>
              <a:rPr sz="2800" spc="15" dirty="0">
                <a:latin typeface="+mj-lt"/>
              </a:rPr>
              <a:t>Module</a:t>
            </a:r>
            <a:r>
              <a:rPr lang="nl-NL" sz="2800" spc="15" dirty="0">
                <a:latin typeface="+mj-lt"/>
              </a:rPr>
              <a:t>.ts</a:t>
            </a:r>
            <a:endParaRPr sz="2800" spc="15" dirty="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1503657"/>
            <a:ext cx="5552440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RouterModul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4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./app.route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12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75946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Router</a:t>
            </a:r>
            <a:endParaRPr sz="1500" dirty="0">
              <a:latin typeface="Consolas"/>
              <a:cs typeface="Consolas"/>
            </a:endParaRPr>
          </a:p>
          <a:p>
            <a:pPr marL="759460" marR="5080">
              <a:lnSpc>
                <a:spcPct val="100699"/>
              </a:lnSpc>
            </a:pP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{RouterModule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'@angular/router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'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'./app.routes'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13358" y="3454280"/>
            <a:ext cx="2364105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Components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{MainComponent}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 marR="431800" indent="-318770">
              <a:lnSpc>
                <a:spcPct val="100699"/>
              </a:lnSpc>
              <a:tabLst>
                <a:tab pos="1605915" algn="l"/>
              </a:tabLst>
            </a:pP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@NgModule</a:t>
            </a:r>
            <a:r>
              <a:rPr sz="1500" spc="5" dirty="0">
                <a:latin typeface="Consolas"/>
                <a:cs typeface="Consolas"/>
              </a:rPr>
              <a:t>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imports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3037" y="3684392"/>
            <a:ext cx="24682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'./MainComponent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0426" y="4605639"/>
            <a:ext cx="3320415" cy="457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BrowserModule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HttpModule,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RouterModule.forRoot(AppRoutes)</a:t>
            </a:r>
            <a:endParaRPr sz="15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3406" y="5065876"/>
            <a:ext cx="3425825" cy="2059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],</a:t>
            </a:r>
          </a:p>
          <a:p>
            <a:pPr marL="649605" marR="1067435" indent="-318770">
              <a:lnSpc>
                <a:spcPct val="100699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declarations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MainComponent,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CityAddComponent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],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  <a:tabLst>
                <a:tab pos="1605915" algn="l"/>
              </a:tabLst>
            </a:pPr>
            <a:r>
              <a:rPr sz="1500" spc="5" dirty="0">
                <a:latin typeface="Consolas"/>
                <a:cs typeface="Consolas"/>
              </a:rPr>
              <a:t>bootstra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[MainComponent]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AppModul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2" name="object 12"/>
          <p:cNvSpPr/>
          <p:nvPr/>
        </p:nvSpPr>
        <p:spPr>
          <a:xfrm>
            <a:off x="6846447" y="2203713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2325" y="647699"/>
                </a:lnTo>
                <a:lnTo>
                  <a:pt x="322325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2325" y="0"/>
                </a:lnTo>
                <a:lnTo>
                  <a:pt x="322325" y="453389"/>
                </a:lnTo>
                <a:lnTo>
                  <a:pt x="0" y="653795"/>
                </a:lnTo>
                <a:lnTo>
                  <a:pt x="322325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16514" y="2408912"/>
            <a:ext cx="116967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marR="5080" indent="-12890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Router-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onderdelen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3419" y="3155451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3087" y="647699"/>
                </a:lnTo>
                <a:lnTo>
                  <a:pt x="323087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3087" y="0"/>
                </a:lnTo>
                <a:lnTo>
                  <a:pt x="323087" y="453389"/>
                </a:lnTo>
                <a:lnTo>
                  <a:pt x="0" y="653795"/>
                </a:lnTo>
                <a:lnTo>
                  <a:pt x="323087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62411" y="3261590"/>
            <a:ext cx="15919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555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  <a:p>
            <a:pPr marL="12700" marR="5080" indent="635" algn="ctr">
              <a:lnSpc>
                <a:spcPts val="1550"/>
              </a:lnSpc>
              <a:spcBef>
                <a:spcPts val="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gaa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no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maken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82518" y="4300737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39">
                <a:moveTo>
                  <a:pt x="3075431" y="647693"/>
                </a:moveTo>
                <a:lnTo>
                  <a:pt x="453389" y="647693"/>
                </a:lnTo>
                <a:lnTo>
                  <a:pt x="453389" y="777233"/>
                </a:lnTo>
                <a:lnTo>
                  <a:pt x="3075431" y="777233"/>
                </a:lnTo>
                <a:lnTo>
                  <a:pt x="3075431" y="647693"/>
                </a:lnTo>
                <a:close/>
              </a:path>
              <a:path w="3075940" h="777239">
                <a:moveTo>
                  <a:pt x="3075431" y="0"/>
                </a:moveTo>
                <a:lnTo>
                  <a:pt x="453389" y="0"/>
                </a:lnTo>
                <a:lnTo>
                  <a:pt x="453389" y="453383"/>
                </a:lnTo>
                <a:lnTo>
                  <a:pt x="0" y="653789"/>
                </a:lnTo>
                <a:lnTo>
                  <a:pt x="453389" y="647693"/>
                </a:lnTo>
                <a:lnTo>
                  <a:pt x="3075431" y="647693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05744" y="4505937"/>
            <a:ext cx="18821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11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Configure RouterModule.forRoot()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61715" y="5909313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40">
                <a:moveTo>
                  <a:pt x="3075431" y="647699"/>
                </a:moveTo>
                <a:lnTo>
                  <a:pt x="453389" y="647699"/>
                </a:lnTo>
                <a:lnTo>
                  <a:pt x="453389" y="777239"/>
                </a:lnTo>
                <a:lnTo>
                  <a:pt x="3075431" y="777239"/>
                </a:lnTo>
                <a:lnTo>
                  <a:pt x="3075431" y="647699"/>
                </a:lnTo>
                <a:close/>
              </a:path>
              <a:path w="3075940" h="777240">
                <a:moveTo>
                  <a:pt x="3075431" y="0"/>
                </a:moveTo>
                <a:lnTo>
                  <a:pt x="453389" y="0"/>
                </a:lnTo>
                <a:lnTo>
                  <a:pt x="453389" y="453389"/>
                </a:lnTo>
                <a:lnTo>
                  <a:pt x="0" y="653795"/>
                </a:lnTo>
                <a:lnTo>
                  <a:pt x="453389" y="647699"/>
                </a:lnTo>
                <a:lnTo>
                  <a:pt x="3075431" y="647699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96550" y="6114521"/>
            <a:ext cx="205803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 marR="5080" indent="-51308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ordt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nu gebootstrapt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3434" y="713924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78187" y="1269733"/>
            <a:ext cx="7569834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340995">
              <a:lnSpc>
                <a:spcPct val="100000"/>
              </a:lnSpc>
              <a:buFont typeface="Verdana"/>
              <a:buChar char="•"/>
              <a:tabLst>
                <a:tab pos="442595" algn="l"/>
              </a:tabLst>
            </a:pPr>
            <a:r>
              <a:rPr lang="nl-NL" sz="1950" spc="-20" dirty="0">
                <a:latin typeface="Verdana"/>
                <a:cs typeface="Verdana"/>
              </a:rPr>
              <a:t>New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for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lang="nl-NL" sz="1950" u="sng" spc="-15" dirty="0" err="1">
                <a:latin typeface="Verdana"/>
                <a:cs typeface="Verdana"/>
              </a:rPr>
              <a:t>main</a:t>
            </a:r>
            <a:r>
              <a:rPr lang="nl-NL" sz="1950" u="sng" spc="-15" dirty="0">
                <a:latin typeface="Verdana"/>
                <a:cs typeface="Verdana"/>
              </a:rPr>
              <a:t> </a:t>
            </a:r>
            <a:r>
              <a:rPr sz="1950" u="sng" spc="-15" dirty="0">
                <a:latin typeface="Verdana"/>
                <a:cs typeface="Verdana"/>
              </a:rPr>
              <a:t>menu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5" dirty="0">
                <a:solidFill>
                  <a:srgbClr val="C00000"/>
                </a:solidFill>
                <a:latin typeface="Courier New"/>
                <a:cs typeface="Courier New"/>
              </a:rPr>
              <a:t>&lt;router-outlet&gt;</a:t>
            </a:r>
            <a:endParaRPr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{Component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8205" y="2280788"/>
            <a:ext cx="5123815" cy="1158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191643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'mai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component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&lt;h1&gt;Pic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you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favorit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ity&lt;/h1&gt;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Stati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c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'mai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menu'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Alway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visibl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‐‐&gt;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586616" y="2028825"/>
            <a:ext cx="9106783" cy="4561124"/>
          </a:xfrm>
          <a:prstGeom prst="rect">
            <a:avLst/>
          </a:prstGeom>
        </p:spPr>
        <p:txBody>
          <a:bodyPr vert="horz" wrap="square" lIns="0" tIns="1819533" rIns="0" bIns="0" rtlCol="0">
            <a:spAutoFit/>
          </a:bodyPr>
          <a:lstStyle/>
          <a:p>
            <a:pPr marL="1871345">
              <a:lnSpc>
                <a:spcPct val="100000"/>
              </a:lnSpc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Ad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r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outerLin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directive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replace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wit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orrec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href="..."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&gt;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‐‐</a:t>
            </a:r>
            <a:r>
              <a:rPr lang="nl-NL" sz="1500" i="1" spc="5" dirty="0">
                <a:solidFill>
                  <a:srgbClr val="C00000"/>
                </a:solidFill>
                <a:latin typeface="Consolas"/>
                <a:cs typeface="Consolas"/>
              </a:rPr>
              <a:t>&gt;</a:t>
            </a:r>
            <a:endParaRPr sz="1500" i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nl-NL" sz="1500" spc="5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routerLink="/home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primary"&gt;Lis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cities&lt;/a&gt;</a:t>
            </a:r>
            <a:endParaRPr sz="18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routerLink="/add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btn‐primary"&gt;Ad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8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City&lt;/a&gt;</a:t>
            </a:r>
            <a:endParaRPr sz="18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Dynamicall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injec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500" i="1" spc="5" dirty="0" err="1">
                <a:solidFill>
                  <a:srgbClr val="C00000"/>
                </a:solidFill>
                <a:latin typeface="Consolas"/>
                <a:cs typeface="Consolas"/>
              </a:rPr>
              <a:t>components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here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‐&gt;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nl-NL" sz="1500" dirty="0">
                <a:solidFill>
                  <a:srgbClr val="00B050"/>
                </a:solidFill>
                <a:latin typeface="Consolas"/>
                <a:cs typeface="Consolas"/>
              </a:rPr>
              <a:t>   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00B050"/>
                </a:solidFill>
                <a:latin typeface="Consolas"/>
                <a:cs typeface="Consolas"/>
              </a:rPr>
              <a:t>&lt;route</a:t>
            </a:r>
            <a:r>
              <a:rPr sz="1800" b="1" spc="5" dirty="0">
                <a:solidFill>
                  <a:srgbClr val="00B050"/>
                </a:solidFill>
                <a:latin typeface="Consolas"/>
                <a:cs typeface="Consolas"/>
              </a:rPr>
              <a:t>r‐outlet&gt;&lt;/route</a:t>
            </a:r>
            <a:r>
              <a:rPr sz="1800" b="1" spc="-10" dirty="0">
                <a:solidFill>
                  <a:srgbClr val="00B050"/>
                </a:solidFill>
                <a:latin typeface="Consolas"/>
                <a:cs typeface="Consolas"/>
              </a:rPr>
              <a:t>r</a:t>
            </a:r>
            <a:r>
              <a:rPr sz="1800" b="1" dirty="0">
                <a:solidFill>
                  <a:srgbClr val="00B050"/>
                </a:solidFill>
                <a:latin typeface="Consolas"/>
                <a:cs typeface="Consolas"/>
              </a:rPr>
              <a:t>‐</a:t>
            </a:r>
            <a:r>
              <a:rPr sz="1800" b="1" spc="5" dirty="0">
                <a:solidFill>
                  <a:srgbClr val="00B050"/>
                </a:solidFill>
                <a:latin typeface="Consolas"/>
                <a:cs typeface="Consolas"/>
              </a:rPr>
              <a:t>outlet</a:t>
            </a:r>
            <a:r>
              <a:rPr sz="1800" b="1" spc="5" dirty="0">
                <a:solidFill>
                  <a:srgbClr val="FF0000"/>
                </a:solidFill>
                <a:latin typeface="Consolas"/>
                <a:cs typeface="Consolas"/>
              </a:rPr>
              <a:t>&gt;</a:t>
            </a:r>
            <a:endParaRPr sz="1800" b="1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8187" y="5969073"/>
            <a:ext cx="4912360" cy="685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})</a:t>
            </a:r>
            <a:endParaRPr lang="nl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  <a:p>
            <a:pPr marL="330835" marR="5080" indent="-318770">
              <a:lnSpc>
                <a:spcPct val="100699"/>
              </a:lnSpc>
              <a:tabLst>
                <a:tab pos="2349500" algn="l"/>
              </a:tabLst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MainComponen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9995" y="6485808"/>
            <a:ext cx="4777105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/>
                <a:cs typeface="Times New Roman"/>
              </a:rPr>
              <a:t>}</a:t>
            </a:r>
            <a:endParaRPr sz="15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4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Lege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4.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 err="1"/>
              <a:t>MainComponent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Routin</a:t>
            </a:r>
            <a:r>
              <a:rPr spc="15" dirty="0"/>
              <a:t>g</a:t>
            </a:r>
          </a:p>
        </p:txBody>
      </p:sp>
      <p:sp>
        <p:nvSpPr>
          <p:cNvPr id="10" name="object 10"/>
          <p:cNvSpPr/>
          <p:nvPr/>
        </p:nvSpPr>
        <p:spPr>
          <a:xfrm>
            <a:off x="6713097" y="1990353"/>
            <a:ext cx="3816350" cy="1697989"/>
          </a:xfrm>
          <a:custGeom>
            <a:avLst/>
            <a:gdLst/>
            <a:ahLst/>
            <a:cxnLst/>
            <a:rect l="l" t="t" r="r" b="b"/>
            <a:pathLst>
              <a:path w="3816350" h="1697989">
                <a:moveTo>
                  <a:pt x="2727959" y="777239"/>
                </a:moveTo>
                <a:lnTo>
                  <a:pt x="2261615" y="777239"/>
                </a:lnTo>
                <a:lnTo>
                  <a:pt x="0" y="1697735"/>
                </a:lnTo>
                <a:lnTo>
                  <a:pt x="2727959" y="777239"/>
                </a:lnTo>
                <a:close/>
              </a:path>
              <a:path w="3816350" h="1697989">
                <a:moveTo>
                  <a:pt x="3816095" y="0"/>
                </a:moveTo>
                <a:lnTo>
                  <a:pt x="1950719" y="0"/>
                </a:lnTo>
                <a:lnTo>
                  <a:pt x="1950719" y="777239"/>
                </a:lnTo>
                <a:lnTo>
                  <a:pt x="3816095" y="777239"/>
                </a:lnTo>
                <a:lnTo>
                  <a:pt x="38160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50954" y="2194790"/>
            <a:ext cx="16916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5080" indent="-426084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“Hoofdmenu”.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op routerLink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8582" y="5878771"/>
            <a:ext cx="4457065" cy="923290"/>
          </a:xfrm>
          <a:custGeom>
            <a:avLst/>
            <a:gdLst/>
            <a:ahLst/>
            <a:cxnLst/>
            <a:rect l="l" t="t" r="r" b="b"/>
            <a:pathLst>
              <a:path w="4457065" h="923289">
                <a:moveTo>
                  <a:pt x="0" y="0"/>
                </a:moveTo>
                <a:lnTo>
                  <a:pt x="2591561" y="469391"/>
                </a:lnTo>
                <a:lnTo>
                  <a:pt x="2591561" y="922781"/>
                </a:lnTo>
                <a:lnTo>
                  <a:pt x="4456937" y="922781"/>
                </a:lnTo>
                <a:lnTo>
                  <a:pt x="4456937" y="275081"/>
                </a:lnTo>
                <a:lnTo>
                  <a:pt x="2591561" y="275081"/>
                </a:lnTo>
                <a:lnTo>
                  <a:pt x="0" y="0"/>
                </a:lnTo>
                <a:close/>
              </a:path>
              <a:path w="4457065" h="923289">
                <a:moveTo>
                  <a:pt x="4456937" y="145541"/>
                </a:moveTo>
                <a:lnTo>
                  <a:pt x="2591561" y="145541"/>
                </a:lnTo>
                <a:lnTo>
                  <a:pt x="2591561" y="275081"/>
                </a:lnTo>
                <a:lnTo>
                  <a:pt x="4456937" y="275081"/>
                </a:lnTo>
                <a:lnTo>
                  <a:pt x="4456937" y="1455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21272" y="6037472"/>
            <a:ext cx="1196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&lt;router-outlet&gt;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5.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/>
              <a:t>Change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 err="1"/>
              <a:t>index.html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975716" cy="3149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54330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</a:t>
            </a:r>
            <a:r>
              <a:rPr sz="1950" spc="204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b="1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1950" b="1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electo</a:t>
            </a:r>
            <a:r>
              <a:rPr sz="1950" b="1" i="1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</a:t>
            </a:r>
            <a:r>
              <a:rPr sz="195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625"/>
              </a:spcBef>
              <a:tabLst>
                <a:tab pos="354330" algn="l"/>
                <a:tab pos="2868295" algn="l"/>
              </a:tabLst>
            </a:pP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MainComponen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</a:t>
            </a:r>
            <a:r>
              <a:rPr sz="195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</a:t>
            </a:r>
            <a:endParaRPr lang="nl-NL" sz="1950" spc="-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  <a:tabLst>
                <a:tab pos="354330" algn="l"/>
                <a:tab pos="2868295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"container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19734" marR="3712210" algn="ctr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Loading...</a:t>
            </a:r>
          </a:p>
          <a:p>
            <a:pPr marR="3171190" algn="ctr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‐componen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3785</TotalTime>
  <Words>1839</Words>
  <Application>Microsoft Macintosh PowerPoint</Application>
  <PresentationFormat>Custom</PresentationFormat>
  <Paragraphs>345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Abadi MT Condensed Light</vt:lpstr>
      <vt:lpstr>Arial</vt:lpstr>
      <vt:lpstr>Calibri</vt:lpstr>
      <vt:lpstr>Consolas</vt:lpstr>
      <vt:lpstr>Courier New</vt:lpstr>
      <vt:lpstr>Times New Roman</vt:lpstr>
      <vt:lpstr>Verdana</vt:lpstr>
      <vt:lpstr>Office Theme</vt:lpstr>
      <vt:lpstr>PowerPoint Presentation</vt:lpstr>
      <vt:lpstr>Routing architecture and goal</vt:lpstr>
      <vt:lpstr>PowerPoint Presentation</vt:lpstr>
      <vt:lpstr>PowerPoint Presentation</vt:lpstr>
      <vt:lpstr>1. Add Base Href</vt:lpstr>
      <vt:lpstr>PowerPoint Presentation</vt:lpstr>
      <vt:lpstr>3. Enable Routes in app.Module.ts</vt:lpstr>
      <vt:lpstr>4. MainComponent with Routing</vt:lpstr>
      <vt:lpstr>5. Change index.html</vt:lpstr>
      <vt:lpstr>6. Create new component and import them</vt:lpstr>
      <vt:lpstr>8. Test it!</vt:lpstr>
      <vt:lpstr>Checkpoint</vt:lpstr>
      <vt:lpstr>PowerPoint Presentation</vt:lpstr>
      <vt:lpstr>Create Dynamic routes</vt:lpstr>
      <vt:lpstr>1. Change app.routes.ts</vt:lpstr>
      <vt:lpstr>2a. Detail Component maken</vt:lpstr>
      <vt:lpstr>2a. DetailComponent – unsubscribe</vt:lpstr>
      <vt:lpstr>2b. DetailComponent - variant</vt:lpstr>
      <vt:lpstr>3. Add Detail component to app.module.ts</vt:lpstr>
      <vt:lpstr>4. Change App Component (‘Master View’)</vt:lpstr>
      <vt:lpstr>Checkpoint</vt:lpstr>
      <vt:lpstr>ADVANCED: array of params</vt:lpstr>
      <vt:lpstr>Vervolg – details via Service</vt:lpstr>
      <vt:lpstr>In city.service.ts:</vt:lpstr>
      <vt:lpstr>New Component Router</vt:lpstr>
      <vt:lpstr>https://www.youtube.com/watch?v=QLns6s02O48</vt:lpstr>
      <vt:lpstr>Advanced routing</vt:lpstr>
      <vt:lpstr>Victor Savkin on Routing</vt:lpstr>
      <vt:lpstr>PowerPoint Presentation</vt:lpstr>
      <vt:lpstr>Syntax pipes</vt:lpstr>
      <vt:lpstr>Custom pipes</vt:lpstr>
      <vt:lpstr>PowerPoint Presentation</vt:lpstr>
      <vt:lpstr>Custom pipes</vt:lpstr>
      <vt:lpstr>Template</vt:lpstr>
      <vt:lpstr>Checkpoint pipes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65</cp:revision>
  <dcterms:created xsi:type="dcterms:W3CDTF">2019-02-17T16:59:30Z</dcterms:created>
  <dcterms:modified xsi:type="dcterms:W3CDTF">2020-12-17T14:58:30Z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