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/>
    <p:restoredTop sz="89252"/>
  </p:normalViewPr>
  <p:slideViewPr>
    <p:cSldViewPr>
      <p:cViewPr varScale="1">
        <p:scale>
          <a:sx n="103" d="100"/>
          <a:sy n="103" d="100"/>
        </p:scale>
        <p:origin x="227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97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4686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 high profile websites like YouTube are built completely with web components. </a:t>
            </a:r>
            <a:endParaRPr lang="en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0269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6/17/20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6/17/20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41300" y="1929310"/>
            <a:ext cx="99822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L"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4300" b="1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</a:t>
            </a:r>
            <a:r>
              <a:rPr lang="nl-NL"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</a:t>
            </a:r>
            <a:r>
              <a:rPr lang="nl-NL" sz="4300" b="1" spc="-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lements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05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C1F2-70B4-0F45-88A8-D47503B4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NL" i="1" dirty="0">
              <a:solidFill>
                <a:srgbClr val="FFC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502EA-8125-9A43-96B9-3BD39A30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30887"/>
          </a:xfrm>
        </p:spPr>
        <p:txBody>
          <a:bodyPr/>
          <a:lstStyle/>
          <a:p>
            <a:pPr algn="ctr"/>
            <a:r>
              <a:rPr lang="en-NL" sz="2800" b="1" dirty="0"/>
              <a:t>Custom Elements = </a:t>
            </a:r>
            <a:r>
              <a:rPr lang="en-NL" sz="2800" b="1" i="1" dirty="0">
                <a:solidFill>
                  <a:srgbClr val="FFC000"/>
                </a:solidFill>
              </a:rPr>
              <a:t>WebComponent</a:t>
            </a:r>
            <a:endParaRPr lang="en-NL" sz="2800" b="1" dirty="0"/>
          </a:p>
        </p:txBody>
      </p:sp>
    </p:spTree>
    <p:extLst>
      <p:ext uri="{BB962C8B-B14F-4D97-AF65-F5344CB8AC3E}">
        <p14:creationId xmlns:p14="http://schemas.microsoft.com/office/powerpoint/2010/main" val="14309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C1F2-70B4-0F45-88A8-D47503B4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What is a </a:t>
            </a:r>
            <a:r>
              <a:rPr lang="en-NL" i="1" dirty="0"/>
              <a:t>Custom Element </a:t>
            </a:r>
            <a:r>
              <a:rPr lang="en-NL" dirty="0"/>
              <a:t>and </a:t>
            </a:r>
            <a:r>
              <a:rPr lang="en-NL" i="1" dirty="0"/>
              <a:t>Shadow DOM</a:t>
            </a:r>
            <a:r>
              <a:rPr lang="en-N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C757-DC04-9645-99AA-E565411B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69782"/>
            <a:ext cx="8895474" cy="300082"/>
          </a:xfrm>
        </p:spPr>
        <p:txBody>
          <a:bodyPr/>
          <a:lstStyle/>
          <a:p>
            <a:r>
              <a:rPr lang="en-NL" dirty="0"/>
              <a:t>With</a:t>
            </a:r>
            <a:r>
              <a:rPr lang="en-NL" dirty="0">
                <a:solidFill>
                  <a:srgbClr val="C00000"/>
                </a:solidFill>
              </a:rPr>
              <a:t> </a:t>
            </a:r>
            <a:r>
              <a:rPr lang="en-NL" b="1" dirty="0">
                <a:solidFill>
                  <a:srgbClr val="C00000"/>
                </a:solidFill>
              </a:rPr>
              <a:t>Custom Elements </a:t>
            </a:r>
            <a:r>
              <a:rPr lang="en-NL" dirty="0"/>
              <a:t>you can create your</a:t>
            </a:r>
            <a:r>
              <a:rPr lang="en-NL" dirty="0">
                <a:solidFill>
                  <a:srgbClr val="C00000"/>
                </a:solidFill>
              </a:rPr>
              <a:t> </a:t>
            </a:r>
            <a:r>
              <a:rPr lang="en-NL" b="1" dirty="0">
                <a:solidFill>
                  <a:srgbClr val="C00000"/>
                </a:solidFill>
              </a:rPr>
              <a:t>custom HTML tags !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104888-4353-DC46-A9BE-1B92612FC7DD}"/>
              </a:ext>
            </a:extLst>
          </p:cNvPr>
          <p:cNvSpPr txBox="1">
            <a:spLocks/>
          </p:cNvSpPr>
          <p:nvPr/>
        </p:nvSpPr>
        <p:spPr>
          <a:xfrm>
            <a:off x="1586617" y="3095625"/>
            <a:ext cx="8895474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95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NL" kern="0" dirty="0"/>
              <a:t>With</a:t>
            </a:r>
            <a:r>
              <a:rPr lang="en-NL" kern="0" dirty="0">
                <a:solidFill>
                  <a:srgbClr val="C00000"/>
                </a:solidFill>
              </a:rPr>
              <a:t> </a:t>
            </a:r>
            <a:r>
              <a:rPr lang="en-NL" b="1" kern="0" dirty="0">
                <a:solidFill>
                  <a:srgbClr val="C00000"/>
                </a:solidFill>
              </a:rPr>
              <a:t>Shadow DOM </a:t>
            </a:r>
            <a:r>
              <a:rPr lang="en-NL" kern="0" dirty="0"/>
              <a:t>you can </a:t>
            </a:r>
            <a:r>
              <a:rPr lang="en-NL" b="1" dirty="0">
                <a:solidFill>
                  <a:srgbClr val="C00000"/>
                </a:solidFill>
              </a:rPr>
              <a:t>encapsulate</a:t>
            </a:r>
            <a:r>
              <a:rPr lang="en-NL" dirty="0">
                <a:solidFill>
                  <a:srgbClr val="C00000"/>
                </a:solidFill>
              </a:rPr>
              <a:t> </a:t>
            </a:r>
            <a:r>
              <a:rPr lang="en-NL" dirty="0"/>
              <a:t>the View/DOM tree and CSS styles used inside your components behind your custom elements </a:t>
            </a:r>
            <a:endParaRPr lang="en-NL" kern="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AE9D1-3AA7-2F45-BA6E-B567BD56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4205332"/>
            <a:ext cx="4445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B245-7223-604B-B5D4-55615C79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Custom Elements = </a:t>
            </a:r>
            <a:r>
              <a:rPr lang="en-NL" i="1" dirty="0">
                <a:solidFill>
                  <a:srgbClr val="00B050"/>
                </a:solidFill>
              </a:rPr>
              <a:t>Future-proof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67C17-FB12-354F-94F6-562AD006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2954655"/>
          </a:xfrm>
        </p:spPr>
        <p:txBody>
          <a:bodyPr/>
          <a:lstStyle/>
          <a:p>
            <a:r>
              <a:rPr lang="en-NL" sz="2400" dirty="0"/>
              <a:t>Building your web app using </a:t>
            </a:r>
            <a:r>
              <a:rPr lang="en-NL" sz="2400" b="1" i="1" dirty="0"/>
              <a:t>custom elements </a:t>
            </a:r>
            <a:r>
              <a:rPr lang="en-NL" sz="2400" dirty="0"/>
              <a:t>will make it </a:t>
            </a:r>
            <a:r>
              <a:rPr lang="en-NL" sz="2400" b="1" dirty="0"/>
              <a:t>future-proof</a:t>
            </a:r>
            <a:r>
              <a:rPr lang="en-NL" sz="2400" dirty="0"/>
              <a:t> </a:t>
            </a:r>
          </a:p>
          <a:p>
            <a:endParaRPr lang="en-NL" sz="2400" dirty="0"/>
          </a:p>
          <a:p>
            <a:r>
              <a:rPr lang="en-NL" sz="2400" b="1" u="sng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2400" dirty="0"/>
              <a:t>It will use standardized native browser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sz="2400" dirty="0"/>
              <a:t>Guaranteed to exist for decades and not depend on one framework or library</a:t>
            </a:r>
          </a:p>
        </p:txBody>
      </p:sp>
    </p:spTree>
    <p:extLst>
      <p:ext uri="{BB962C8B-B14F-4D97-AF65-F5344CB8AC3E}">
        <p14:creationId xmlns:p14="http://schemas.microsoft.com/office/powerpoint/2010/main" val="382022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C1F2-70B4-0F45-88A8-D47503B4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Custom Elements in </a:t>
            </a:r>
            <a:r>
              <a:rPr lang="en-NL" i="1" dirty="0">
                <a:solidFill>
                  <a:srgbClr val="FFC000"/>
                </a:solidFill>
              </a:rPr>
              <a:t>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C757-DC04-9645-99AA-E565411B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2700739"/>
          </a:xfrm>
        </p:spPr>
        <p:txBody>
          <a:bodyPr/>
          <a:lstStyle/>
          <a:p>
            <a:r>
              <a:rPr lang="en-NL" b="1" dirty="0">
                <a:solidFill>
                  <a:srgbClr val="FFC000"/>
                </a:solidFill>
              </a:rPr>
              <a:t>Why in Angular?</a:t>
            </a:r>
          </a:p>
          <a:p>
            <a:endParaRPr lang="en-NL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This will allow you to use Angular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Can be </a:t>
            </a:r>
            <a:r>
              <a:rPr lang="en-NL" b="1" dirty="0"/>
              <a:t>reused</a:t>
            </a:r>
            <a:r>
              <a:rPr lang="en-NL" dirty="0"/>
              <a:t> not just inside an Angular projects but in any JavaScript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Future proof</a:t>
            </a:r>
          </a:p>
          <a:p>
            <a:endParaRPr lang="en-NL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1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C1F2-70B4-0F45-88A8-D47503B4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What are </a:t>
            </a:r>
            <a:r>
              <a:rPr lang="en-NL" i="1" dirty="0">
                <a:solidFill>
                  <a:schemeClr val="accent6"/>
                </a:solidFill>
              </a:rPr>
              <a:t>Angular Elements</a:t>
            </a:r>
            <a:r>
              <a:rPr lang="en-NL" dirty="0"/>
              <a:t>?</a:t>
            </a:r>
            <a:endParaRPr lang="en-NL" i="1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C757-DC04-9645-99AA-E565411B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1200329"/>
          </a:xfrm>
        </p:spPr>
        <p:txBody>
          <a:bodyPr/>
          <a:lstStyle/>
          <a:p>
            <a:pPr algn="ctr"/>
            <a:r>
              <a:rPr lang="en-GB" i="1" dirty="0"/>
              <a:t>T</a:t>
            </a:r>
            <a:r>
              <a:rPr lang="en-NL" i="1" dirty="0"/>
              <a:t>ransforms your Angular components to </a:t>
            </a:r>
            <a:r>
              <a:rPr lang="en-NL" b="1" i="1" dirty="0"/>
              <a:t>custom elements </a:t>
            </a:r>
          </a:p>
          <a:p>
            <a:pPr algn="ctr"/>
            <a:endParaRPr lang="en-NL" i="1" dirty="0"/>
          </a:p>
          <a:p>
            <a:pPr algn="ctr"/>
            <a:r>
              <a:rPr lang="en-NL" i="1" dirty="0"/>
              <a:t>in a framework-agnostic way</a:t>
            </a:r>
            <a:endParaRPr lang="en-NL" dirty="0"/>
          </a:p>
          <a:p>
            <a:pPr algn="ctr"/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64302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B101-BF38-D048-899C-6D0C86E4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How to make a Custom element in Angular?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76C8-75BE-334C-863C-AA63A43F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82" y="1800225"/>
            <a:ext cx="10021476" cy="1231106"/>
          </a:xfrm>
        </p:spPr>
        <p:txBody>
          <a:bodyPr/>
          <a:lstStyle/>
          <a:p>
            <a:pPr algn="ctr"/>
            <a:endParaRPr lang="en-NL" sz="1600" dirty="0"/>
          </a:p>
          <a:p>
            <a:pPr algn="ctr"/>
            <a:r>
              <a:rPr lang="en-NL" sz="1600" b="1" dirty="0">
                <a:solidFill>
                  <a:schemeClr val="accent6"/>
                </a:solidFill>
              </a:rPr>
              <a:t>CreateCustomElement</a:t>
            </a:r>
            <a:r>
              <a:rPr lang="en-NL" sz="1600" b="1" dirty="0"/>
              <a:t> </a:t>
            </a:r>
            <a:r>
              <a:rPr lang="en-NL" sz="1600" b="1" dirty="0">
                <a:solidFill>
                  <a:schemeClr val="accent6"/>
                </a:solidFill>
              </a:rPr>
              <a:t>API</a:t>
            </a:r>
            <a:r>
              <a:rPr lang="en-NL" sz="1600" b="1" dirty="0"/>
              <a:t> </a:t>
            </a:r>
            <a:r>
              <a:rPr lang="en-NL" sz="1600" dirty="0">
                <a:sym typeface="Wingdings" pitchFamily="2" charset="2"/>
              </a:rPr>
              <a:t> transform Angular component to a </a:t>
            </a:r>
            <a:r>
              <a:rPr lang="en-NL" sz="1600" b="1" dirty="0">
                <a:sym typeface="Wingdings" pitchFamily="2" charset="2"/>
              </a:rPr>
              <a:t>custom element</a:t>
            </a:r>
            <a:endParaRPr lang="en-NL" sz="1600" b="1" dirty="0"/>
          </a:p>
          <a:p>
            <a:pPr algn="ctr"/>
            <a:endParaRPr lang="en-NL" sz="1600" dirty="0"/>
          </a:p>
          <a:p>
            <a:pPr algn="ctr"/>
            <a:endParaRPr lang="en-NL" sz="1600" dirty="0"/>
          </a:p>
          <a:p>
            <a:pPr algn="ctr"/>
            <a:r>
              <a:rPr lang="en-NL" sz="1600" b="1" dirty="0">
                <a:solidFill>
                  <a:schemeClr val="accent6"/>
                </a:solidFill>
              </a:rPr>
              <a:t>ViewEncapsulation</a:t>
            </a:r>
            <a:r>
              <a:rPr lang="en-NL" sz="1600" b="1" dirty="0"/>
              <a:t> </a:t>
            </a:r>
            <a:r>
              <a:rPr lang="en-NL" sz="1600" b="1" dirty="0">
                <a:solidFill>
                  <a:schemeClr val="accent6"/>
                </a:solidFill>
              </a:rPr>
              <a:t>API</a:t>
            </a:r>
            <a:r>
              <a:rPr lang="en-NL" sz="1600" dirty="0"/>
              <a:t> -&gt; to create a </a:t>
            </a:r>
            <a:r>
              <a:rPr lang="en-NL" sz="1600" b="1" dirty="0"/>
              <a:t>shadow DOM </a:t>
            </a:r>
            <a:r>
              <a:rPr lang="en-NL" sz="1600" dirty="0"/>
              <a:t>and scoped styles </a:t>
            </a:r>
          </a:p>
        </p:txBody>
      </p:sp>
    </p:spTree>
    <p:extLst>
      <p:ext uri="{BB962C8B-B14F-4D97-AF65-F5344CB8AC3E}">
        <p14:creationId xmlns:p14="http://schemas.microsoft.com/office/powerpoint/2010/main" val="366632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9890-1C09-E747-9DBC-0FE39C6C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NL" dirty="0"/>
              <a:t>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85F0-6354-0D4C-AA8E-1674B6B2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500" y="1495425"/>
            <a:ext cx="8895474" cy="1200329"/>
          </a:xfrm>
        </p:spPr>
        <p:txBody>
          <a:bodyPr/>
          <a:lstStyle/>
          <a:p>
            <a:endParaRPr lang="en-NL" dirty="0"/>
          </a:p>
          <a:p>
            <a:r>
              <a:rPr lang="en-NL" dirty="0"/>
              <a:t>Built a </a:t>
            </a:r>
            <a:r>
              <a:rPr lang="en-NL" i="1" dirty="0"/>
              <a:t>reusable</a:t>
            </a:r>
            <a:r>
              <a:rPr lang="en-NL" dirty="0"/>
              <a:t> </a:t>
            </a:r>
            <a:r>
              <a:rPr lang="en-NL" b="1" dirty="0"/>
              <a:t>‘contact form’ </a:t>
            </a:r>
            <a:r>
              <a:rPr lang="en-NL" dirty="0"/>
              <a:t>as an </a:t>
            </a:r>
            <a:r>
              <a:rPr lang="en-NL" i="1" dirty="0"/>
              <a:t>Angular component </a:t>
            </a:r>
            <a:r>
              <a:rPr lang="en-NL" dirty="0"/>
              <a:t>and export it as a </a:t>
            </a:r>
            <a:r>
              <a:rPr lang="en-NL" b="1" i="1" dirty="0"/>
              <a:t>custom element </a:t>
            </a:r>
            <a:r>
              <a:rPr lang="en-NL" dirty="0"/>
              <a:t>that can be used with </a:t>
            </a:r>
            <a:r>
              <a:rPr lang="en-NL" i="1" dirty="0"/>
              <a:t>JavaScript</a:t>
            </a:r>
            <a:r>
              <a:rPr lang="en-NL" dirty="0"/>
              <a:t>.</a:t>
            </a:r>
          </a:p>
          <a:p>
            <a:endParaRPr lang="en-NL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5E1EE-9F94-1F46-98A9-42EABBBBB1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9" y="2867025"/>
            <a:ext cx="4161155" cy="39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1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</TotalTime>
  <Words>214</Words>
  <Application>Microsoft Macintosh PowerPoint</Application>
  <PresentationFormat>Custom</PresentationFormat>
  <Paragraphs>35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What is a Custom Element and Shadow DOM?</vt:lpstr>
      <vt:lpstr>Custom Elements = Future-proof</vt:lpstr>
      <vt:lpstr>Custom Elements in Angular</vt:lpstr>
      <vt:lpstr>What are Angular Elements?</vt:lpstr>
      <vt:lpstr>How to make a Custom element in Angular?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92</cp:revision>
  <dcterms:created xsi:type="dcterms:W3CDTF">2019-02-17T16:59:30Z</dcterms:created>
  <dcterms:modified xsi:type="dcterms:W3CDTF">2020-06-17T05:25:34Z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