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262" r:id="rId8"/>
    <p:sldId id="443" r:id="rId9"/>
    <p:sldId id="265" r:id="rId10"/>
    <p:sldId id="266" r:id="rId11"/>
    <p:sldId id="268" r:id="rId12"/>
    <p:sldId id="269" r:id="rId13"/>
    <p:sldId id="270" r:id="rId14"/>
    <p:sldId id="271" r:id="rId15"/>
    <p:sldId id="294" r:id="rId16"/>
    <p:sldId id="273" r:id="rId17"/>
    <p:sldId id="274" r:id="rId18"/>
    <p:sldId id="405" r:id="rId19"/>
    <p:sldId id="429" r:id="rId20"/>
    <p:sldId id="401" r:id="rId21"/>
    <p:sldId id="400" r:id="rId22"/>
    <p:sldId id="406" r:id="rId23"/>
    <p:sldId id="407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53" r:id="rId50"/>
    <p:sldId id="452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46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08-06-20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/>
              <a:t>cityName</a:t>
            </a:r>
            <a:r>
              <a:rPr lang="en-US" sz="2000" dirty="0"/>
              <a:t>: string):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/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46988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logic that is not directly related to the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2095</Words>
  <Application>Microsoft Macintosh PowerPoint</Application>
  <PresentationFormat>Custom</PresentationFormat>
  <Paragraphs>466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86</cp:revision>
  <dcterms:created xsi:type="dcterms:W3CDTF">2019-02-17T16:58:35Z</dcterms:created>
  <dcterms:modified xsi:type="dcterms:W3CDTF">2020-06-08T15:19:11Z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