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270" r:id="rId20"/>
    <p:sldId id="271" r:id="rId21"/>
    <p:sldId id="392" r:id="rId22"/>
    <p:sldId id="272" r:id="rId23"/>
    <p:sldId id="39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94" r:id="rId35"/>
    <p:sldId id="283" r:id="rId36"/>
    <p:sldId id="284" r:id="rId37"/>
    <p:sldId id="285" r:id="rId38"/>
    <p:sldId id="286" r:id="rId39"/>
    <p:sldId id="287" r:id="rId40"/>
    <p:sldId id="288" r:id="rId41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2"/>
    <p:restoredTop sz="81633"/>
  </p:normalViewPr>
  <p:slideViewPr>
    <p:cSldViewPr>
      <p:cViewPr varScale="1">
        <p:scale>
          <a:sx n="93" d="100"/>
          <a:sy n="93" d="100"/>
        </p:scale>
        <p:origin x="276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6/10/20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7841481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282441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1752005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1495" y="3741803"/>
            <a:ext cx="2466876" cy="41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1829</Words>
  <Application>Microsoft Macintosh PowerPoint</Application>
  <PresentationFormat>Custom</PresentationFormat>
  <Paragraphs>349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Event bus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34</cp:revision>
  <dcterms:created xsi:type="dcterms:W3CDTF">2019-02-17T16:59:04Z</dcterms:created>
  <dcterms:modified xsi:type="dcterms:W3CDTF">2020-06-10T11:50:02Z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