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91" r:id="rId22"/>
    <p:sldId id="39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2"/>
    <p:restoredTop sz="94776"/>
  </p:normalViewPr>
  <p:slideViewPr>
    <p:cSldViewPr>
      <p:cViewPr varScale="1">
        <p:scale>
          <a:sx n="78" d="100"/>
          <a:sy n="78" d="100"/>
        </p:scale>
        <p:origin x="1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2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5/12/19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5/12/19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5/12/19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5/12/19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5/12/19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401" y="5212791"/>
            <a:ext cx="754634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3470" marR="5080" indent="-2351405">
              <a:lnSpc>
                <a:spcPct val="100699"/>
              </a:lnSpc>
            </a:pPr>
            <a:r>
              <a:rPr sz="3000" dirty="0">
                <a:latin typeface="Arial"/>
                <a:cs typeface="Arial"/>
              </a:rPr>
              <a:t>Doel: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details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geselecteerde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city 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onen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child-component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81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omponenten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kunnen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binne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opgenomen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80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Breidt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decla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@</a:t>
            </a:r>
            <a:r>
              <a:rPr sz="1950" spc="-15" dirty="0" err="1">
                <a:latin typeface="Verdana"/>
                <a:cs typeface="Verdana"/>
              </a:rPr>
              <a:t>ngModule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721296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spc="5" dirty="0">
                <a:latin typeface="Verdana"/>
                <a:cs typeface="Verdana"/>
              </a:rPr>
              <a:t>tussen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componenten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er</a:t>
            </a:r>
            <a:r>
              <a:rPr sz="2350" spc="-15" dirty="0">
                <a:latin typeface="Verdana"/>
                <a:cs typeface="Verdana"/>
              </a:rPr>
              <a:t>k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met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297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5" dirty="0">
                <a:latin typeface="Verdana"/>
                <a:cs typeface="Verdana"/>
              </a:rPr>
              <a:t>i</a:t>
            </a:r>
            <a:r>
              <a:rPr sz="3850" i="1" spc="20" dirty="0">
                <a:latin typeface="Verdana"/>
                <a:cs typeface="Verdana"/>
              </a:rPr>
              <a:t>n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i="1" spc="20" dirty="0"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i="1" spc="20" dirty="0"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annotatie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Werken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@Input()</a:t>
            </a:r>
            <a:r>
              <a:rPr lang="nl-NL" spc="15" dirty="0"/>
              <a:t> 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Inpu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betreffende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@Input(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FF0000"/>
                </a:solidFill>
                <a:latin typeface="Consolas"/>
                <a:cs typeface="Consolas"/>
              </a:rPr>
              <a:t>@Component</a:t>
            </a:r>
            <a:r>
              <a:rPr sz="2150" spc="-5" dirty="0">
                <a:latin typeface="Consolas"/>
                <a:cs typeface="Consolas"/>
              </a:rPr>
              <a:t>({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53427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Consolas"/>
                <a:cs typeface="Consolas"/>
              </a:rPr>
              <a:t>CityDetai</a:t>
            </a:r>
            <a:r>
              <a:rPr sz="2150" dirty="0" err="1">
                <a:latin typeface="Consolas"/>
                <a:cs typeface="Consolas"/>
              </a:rPr>
              <a:t>l</a:t>
            </a:r>
            <a:r>
              <a:rPr lang="nl-NL" sz="2150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aanpasse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voor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1371" y="6510003"/>
            <a:ext cx="10134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Aanpassing!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uitbreiden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Child-Parent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annotati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Child-Parent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annotati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30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Werkwijz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spc="15" dirty="0"/>
              <a:t>dem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maa</a:t>
            </a:r>
            <a:r>
              <a:rPr spc="10" dirty="0"/>
              <a:t>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andersom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betreffend</a:t>
            </a:r>
            <a:r>
              <a:rPr sz="1950" spc="-15" dirty="0" err="1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EventEmitte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definiëren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>
              <a:lnSpc>
                <a:spcPts val="3229"/>
              </a:lnSpc>
            </a:pPr>
            <a:r>
              <a:rPr spc="10" dirty="0"/>
              <a:t>Ee</a:t>
            </a:r>
            <a:r>
              <a:rPr spc="15" dirty="0"/>
              <a:t>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geve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voorbereiden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/>
              <a:t>ontvangen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(rating)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updateRating(rating){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({{i}})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78511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Samenvatting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allerlei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meege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en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Applicatio</a:t>
            </a:r>
            <a:r>
              <a:rPr spc="15" dirty="0"/>
              <a:t>n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15" dirty="0"/>
              <a:t>as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5540375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sz="1950" spc="-15" dirty="0">
                <a:latin typeface="Verdana"/>
                <a:cs typeface="Verdana"/>
              </a:rPr>
              <a:t>Meerdere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 err="1">
                <a:latin typeface="Verdana"/>
                <a:cs typeface="Verdana"/>
              </a:rPr>
              <a:t>Sepa</a:t>
            </a:r>
            <a:r>
              <a:rPr sz="1600" spc="-40" dirty="0" err="1">
                <a:latin typeface="Verdana"/>
                <a:cs typeface="Verdana"/>
              </a:rPr>
              <a:t>r</a:t>
            </a:r>
            <a:r>
              <a:rPr sz="1600" spc="-10" dirty="0" err="1">
                <a:latin typeface="Verdana"/>
                <a:cs typeface="Verdana"/>
              </a:rPr>
              <a:t>aat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 </a:t>
            </a:r>
            <a:r>
              <a:rPr sz="1600" spc="-15" dirty="0" err="1">
                <a:latin typeface="Verdana"/>
                <a:cs typeface="Verdana"/>
              </a:rPr>
              <a:t>ontwik</a:t>
            </a:r>
            <a:r>
              <a:rPr sz="1600" spc="-35" dirty="0" err="1">
                <a:latin typeface="Verdana"/>
                <a:cs typeface="Verdana"/>
              </a:rPr>
              <a:t>k</a:t>
            </a:r>
            <a:r>
              <a:rPr sz="1600" spc="-15" dirty="0" err="1">
                <a:latin typeface="Verdana"/>
                <a:cs typeface="Verdana"/>
              </a:rPr>
              <a:t>elen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Definieren</a:t>
            </a:r>
            <a:r>
              <a:rPr lang="nl-NL" sz="1600" spc="-15" dirty="0">
                <a:latin typeface="Verdana"/>
                <a:cs typeface="Verdana"/>
              </a:rPr>
              <a:t> in de </a:t>
            </a:r>
            <a:r>
              <a:rPr lang="nl-NL" sz="1600" spc="-15" dirty="0" err="1">
                <a:latin typeface="Verdana"/>
                <a:cs typeface="Verdana"/>
              </a:rPr>
              <a:t>app.module.ts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Vi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insluiten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erhaal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componenten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172" y="5991355"/>
            <a:ext cx="231711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spc="-5" dirty="0">
                <a:latin typeface="Arial"/>
                <a:cs typeface="Arial"/>
              </a:rPr>
              <a:t>: </a:t>
            </a:r>
            <a:r>
              <a:rPr sz="1300" b="1" spc="-15" dirty="0">
                <a:latin typeface="Arial"/>
                <a:cs typeface="Arial"/>
              </a:rPr>
              <a:t>12a-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mponents-siblin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Communicatie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/>
              <a:t>sibl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67288" y="484882"/>
            <a:ext cx="2845435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ings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naar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@Inp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6584" y="1627268"/>
            <a:ext cx="520255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93675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via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Output(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169920">
              <a:lnSpc>
                <a:spcPct val="100000"/>
              </a:lnSpc>
              <a:spcBef>
                <a:spcPts val="1730"/>
              </a:spcBef>
              <a:tabLst>
                <a:tab pos="4852670" algn="l"/>
              </a:tabLst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2685" y="1627268"/>
            <a:ext cx="127508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2612" y="2132971"/>
            <a:ext cx="18370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3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431" y="4146774"/>
            <a:ext cx="3302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(so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83" y="4146774"/>
            <a:ext cx="659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vent()”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21" y="3731834"/>
            <a:ext cx="184975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meEvent)=“someE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343" y="2608814"/>
            <a:ext cx="3999229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 marR="1337945">
              <a:lnSpc>
                <a:spcPct val="132100"/>
              </a:lnSpc>
            </a:pPr>
            <a:r>
              <a:rPr sz="1700" dirty="0">
                <a:latin typeface="Arial"/>
                <a:cs typeface="Arial"/>
              </a:rPr>
              <a:t>Handl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someEvent</a:t>
            </a:r>
            <a:r>
              <a:rPr sz="1700" dirty="0">
                <a:latin typeface="Arial"/>
                <a:cs typeface="Arial"/>
              </a:rPr>
              <a:t>, set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someProperty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[someProperty]=“someProperty”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989" y="6638779"/>
            <a:ext cx="1447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766" y="6638779"/>
            <a:ext cx="217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4129" y="3731834"/>
            <a:ext cx="1798172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687" y="4437666"/>
            <a:ext cx="1196621" cy="128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6601" y="2980953"/>
            <a:ext cx="804671" cy="1026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640" y="3179073"/>
            <a:ext cx="323742" cy="50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4695" y="440154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4" h="487679">
                <a:moveTo>
                  <a:pt x="99423" y="22632"/>
                </a:moveTo>
                <a:lnTo>
                  <a:pt x="66418" y="44783"/>
                </a:lnTo>
                <a:lnTo>
                  <a:pt x="39764" y="72276"/>
                </a:lnTo>
                <a:lnTo>
                  <a:pt x="19592" y="105045"/>
                </a:lnTo>
                <a:lnTo>
                  <a:pt x="6035" y="143023"/>
                </a:lnTo>
                <a:lnTo>
                  <a:pt x="0" y="188172"/>
                </a:lnTo>
                <a:lnTo>
                  <a:pt x="18" y="199715"/>
                </a:lnTo>
                <a:lnTo>
                  <a:pt x="6185" y="247070"/>
                </a:lnTo>
                <a:lnTo>
                  <a:pt x="17196" y="283977"/>
                </a:lnTo>
                <a:lnTo>
                  <a:pt x="33667" y="322234"/>
                </a:lnTo>
                <a:lnTo>
                  <a:pt x="56057" y="362490"/>
                </a:lnTo>
                <a:lnTo>
                  <a:pt x="80815" y="398042"/>
                </a:lnTo>
                <a:lnTo>
                  <a:pt x="107089" y="427441"/>
                </a:lnTo>
                <a:lnTo>
                  <a:pt x="144560" y="457273"/>
                </a:lnTo>
                <a:lnTo>
                  <a:pt x="187929" y="477329"/>
                </a:lnTo>
                <a:lnTo>
                  <a:pt x="226588" y="485988"/>
                </a:lnTo>
                <a:lnTo>
                  <a:pt x="251267" y="487631"/>
                </a:lnTo>
                <a:lnTo>
                  <a:pt x="263313" y="487227"/>
                </a:lnTo>
                <a:lnTo>
                  <a:pt x="309833" y="477537"/>
                </a:lnTo>
                <a:lnTo>
                  <a:pt x="344720" y="460756"/>
                </a:lnTo>
                <a:lnTo>
                  <a:pt x="377175" y="436438"/>
                </a:lnTo>
                <a:lnTo>
                  <a:pt x="402459" y="407753"/>
                </a:lnTo>
                <a:lnTo>
                  <a:pt x="425480" y="362573"/>
                </a:lnTo>
                <a:lnTo>
                  <a:pt x="434941" y="314943"/>
                </a:lnTo>
                <a:lnTo>
                  <a:pt x="435710" y="291528"/>
                </a:lnTo>
                <a:lnTo>
                  <a:pt x="435218" y="279774"/>
                </a:lnTo>
                <a:lnTo>
                  <a:pt x="427430" y="232163"/>
                </a:lnTo>
                <a:lnTo>
                  <a:pt x="415504" y="195482"/>
                </a:lnTo>
                <a:lnTo>
                  <a:pt x="398392" y="157594"/>
                </a:lnTo>
                <a:lnTo>
                  <a:pt x="373933" y="116214"/>
                </a:lnTo>
                <a:lnTo>
                  <a:pt x="348666" y="81839"/>
                </a:lnTo>
                <a:lnTo>
                  <a:pt x="322373" y="54074"/>
                </a:lnTo>
                <a:lnTo>
                  <a:pt x="285334" y="26655"/>
                </a:lnTo>
                <a:lnTo>
                  <a:pt x="243226" y="8579"/>
                </a:lnTo>
                <a:lnTo>
                  <a:pt x="193820" y="51"/>
                </a:lnTo>
                <a:lnTo>
                  <a:pt x="181663" y="0"/>
                </a:lnTo>
                <a:lnTo>
                  <a:pt x="169577" y="784"/>
                </a:lnTo>
                <a:lnTo>
                  <a:pt x="121909" y="12319"/>
                </a:lnTo>
                <a:lnTo>
                  <a:pt x="99423" y="2263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9127" y="3727543"/>
            <a:ext cx="1043305" cy="999490"/>
          </a:xfrm>
          <a:custGeom>
            <a:avLst/>
            <a:gdLst/>
            <a:ahLst/>
            <a:cxnLst/>
            <a:rect l="l" t="t" r="r" b="b"/>
            <a:pathLst>
              <a:path w="1043304" h="999489">
                <a:moveTo>
                  <a:pt x="405383" y="39794"/>
                </a:moveTo>
                <a:lnTo>
                  <a:pt x="441708" y="23006"/>
                </a:lnTo>
                <a:lnTo>
                  <a:pt x="477979" y="10615"/>
                </a:lnTo>
                <a:lnTo>
                  <a:pt x="526803" y="1477"/>
                </a:lnTo>
                <a:lnTo>
                  <a:pt x="556763" y="0"/>
                </a:lnTo>
                <a:lnTo>
                  <a:pt x="570555" y="235"/>
                </a:lnTo>
                <a:lnTo>
                  <a:pt x="618942" y="7455"/>
                </a:lnTo>
                <a:lnTo>
                  <a:pt x="663258" y="26747"/>
                </a:lnTo>
                <a:lnTo>
                  <a:pt x="704043" y="56577"/>
                </a:lnTo>
                <a:lnTo>
                  <a:pt x="734874" y="89815"/>
                </a:lnTo>
                <a:lnTo>
                  <a:pt x="761705" y="127840"/>
                </a:lnTo>
                <a:lnTo>
                  <a:pt x="782968" y="162708"/>
                </a:lnTo>
                <a:lnTo>
                  <a:pt x="1043174" y="646346"/>
                </a:lnTo>
                <a:lnTo>
                  <a:pt x="852674" y="748454"/>
                </a:lnTo>
                <a:lnTo>
                  <a:pt x="655319" y="381170"/>
                </a:lnTo>
                <a:lnTo>
                  <a:pt x="646192" y="364384"/>
                </a:lnTo>
                <a:lnTo>
                  <a:pt x="621031" y="319898"/>
                </a:lnTo>
                <a:lnTo>
                  <a:pt x="599124" y="284221"/>
                </a:lnTo>
                <a:lnTo>
                  <a:pt x="574803" y="250355"/>
                </a:lnTo>
                <a:lnTo>
                  <a:pt x="542437" y="221990"/>
                </a:lnTo>
                <a:lnTo>
                  <a:pt x="496155" y="205390"/>
                </a:lnTo>
                <a:lnTo>
                  <a:pt x="483479" y="204480"/>
                </a:lnTo>
                <a:lnTo>
                  <a:pt x="471076" y="204815"/>
                </a:lnTo>
                <a:lnTo>
                  <a:pt x="422793" y="218496"/>
                </a:lnTo>
                <a:lnTo>
                  <a:pt x="388116" y="241438"/>
                </a:lnTo>
                <a:lnTo>
                  <a:pt x="354411" y="277862"/>
                </a:lnTo>
                <a:lnTo>
                  <a:pt x="336165" y="314402"/>
                </a:lnTo>
                <a:lnTo>
                  <a:pt x="325511" y="362736"/>
                </a:lnTo>
                <a:lnTo>
                  <a:pt x="325348" y="374421"/>
                </a:lnTo>
                <a:lnTo>
                  <a:pt x="326113" y="386085"/>
                </a:lnTo>
                <a:lnTo>
                  <a:pt x="335710" y="423848"/>
                </a:lnTo>
                <a:lnTo>
                  <a:pt x="351847" y="467232"/>
                </a:lnTo>
                <a:lnTo>
                  <a:pt x="368425" y="504076"/>
                </a:lnTo>
                <a:lnTo>
                  <a:pt x="388983" y="545092"/>
                </a:lnTo>
                <a:lnTo>
                  <a:pt x="577595" y="896276"/>
                </a:lnTo>
                <a:lnTo>
                  <a:pt x="387095" y="999146"/>
                </a:lnTo>
                <a:lnTo>
                  <a:pt x="0" y="279062"/>
                </a:lnTo>
                <a:lnTo>
                  <a:pt x="176783" y="183812"/>
                </a:lnTo>
                <a:lnTo>
                  <a:pt x="233933" y="289730"/>
                </a:lnTo>
                <a:lnTo>
                  <a:pt x="237077" y="272705"/>
                </a:lnTo>
                <a:lnTo>
                  <a:pt x="249935" y="224454"/>
                </a:lnTo>
                <a:lnTo>
                  <a:pt x="267938" y="180461"/>
                </a:lnTo>
                <a:lnTo>
                  <a:pt x="291083" y="140759"/>
                </a:lnTo>
                <a:lnTo>
                  <a:pt x="319373" y="105377"/>
                </a:lnTo>
                <a:lnTo>
                  <a:pt x="352805" y="74346"/>
                </a:lnTo>
                <a:lnTo>
                  <a:pt x="391382" y="47697"/>
                </a:lnTo>
                <a:lnTo>
                  <a:pt x="405383" y="3979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4129" y="4213578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70">
                <a:moveTo>
                  <a:pt x="226169" y="55916"/>
                </a:moveTo>
                <a:lnTo>
                  <a:pt x="275152" y="32645"/>
                </a:lnTo>
                <a:lnTo>
                  <a:pt x="324033" y="15619"/>
                </a:lnTo>
                <a:lnTo>
                  <a:pt x="372810" y="4805"/>
                </a:lnTo>
                <a:lnTo>
                  <a:pt x="421485" y="175"/>
                </a:lnTo>
                <a:lnTo>
                  <a:pt x="437687" y="0"/>
                </a:lnTo>
                <a:lnTo>
                  <a:pt x="453877" y="507"/>
                </a:lnTo>
                <a:lnTo>
                  <a:pt x="502381" y="6112"/>
                </a:lnTo>
                <a:lnTo>
                  <a:pt x="550781" y="17816"/>
                </a:lnTo>
                <a:lnTo>
                  <a:pt x="597729" y="35424"/>
                </a:lnTo>
                <a:lnTo>
                  <a:pt x="641210" y="58073"/>
                </a:lnTo>
                <a:lnTo>
                  <a:pt x="681256" y="85762"/>
                </a:lnTo>
                <a:lnTo>
                  <a:pt x="717897" y="118492"/>
                </a:lnTo>
                <a:lnTo>
                  <a:pt x="751163" y="156262"/>
                </a:lnTo>
                <a:lnTo>
                  <a:pt x="781086" y="199073"/>
                </a:lnTo>
                <a:lnTo>
                  <a:pt x="807657" y="246759"/>
                </a:lnTo>
                <a:lnTo>
                  <a:pt x="828996" y="295797"/>
                </a:lnTo>
                <a:lnTo>
                  <a:pt x="844246" y="344857"/>
                </a:lnTo>
                <a:lnTo>
                  <a:pt x="853390" y="393953"/>
                </a:lnTo>
                <a:lnTo>
                  <a:pt x="856414" y="443102"/>
                </a:lnTo>
                <a:lnTo>
                  <a:pt x="856059" y="459498"/>
                </a:lnTo>
                <a:lnTo>
                  <a:pt x="850897" y="508740"/>
                </a:lnTo>
                <a:lnTo>
                  <a:pt x="839579" y="558068"/>
                </a:lnTo>
                <a:lnTo>
                  <a:pt x="822657" y="605400"/>
                </a:lnTo>
                <a:lnTo>
                  <a:pt x="800694" y="649307"/>
                </a:lnTo>
                <a:lnTo>
                  <a:pt x="773691" y="689757"/>
                </a:lnTo>
                <a:lnTo>
                  <a:pt x="741647" y="726720"/>
                </a:lnTo>
                <a:lnTo>
                  <a:pt x="704562" y="760165"/>
                </a:lnTo>
                <a:lnTo>
                  <a:pt x="662437" y="790061"/>
                </a:lnTo>
                <a:lnTo>
                  <a:pt x="620148" y="813916"/>
                </a:lnTo>
                <a:lnTo>
                  <a:pt x="585293" y="829721"/>
                </a:lnTo>
                <a:lnTo>
                  <a:pt x="537326" y="846260"/>
                </a:lnTo>
                <a:lnTo>
                  <a:pt x="500230" y="855232"/>
                </a:lnTo>
                <a:lnTo>
                  <a:pt x="462174" y="861237"/>
                </a:lnTo>
                <a:lnTo>
                  <a:pt x="423158" y="864249"/>
                </a:lnTo>
                <a:lnTo>
                  <a:pt x="409384" y="864455"/>
                </a:lnTo>
                <a:lnTo>
                  <a:pt x="395840" y="864233"/>
                </a:lnTo>
                <a:lnTo>
                  <a:pt x="356512" y="860991"/>
                </a:lnTo>
                <a:lnTo>
                  <a:pt x="319006" y="853871"/>
                </a:lnTo>
                <a:lnTo>
                  <a:pt x="271526" y="838312"/>
                </a:lnTo>
                <a:lnTo>
                  <a:pt x="226550" y="815779"/>
                </a:lnTo>
                <a:lnTo>
                  <a:pt x="186131" y="788029"/>
                </a:lnTo>
                <a:lnTo>
                  <a:pt x="149567" y="755813"/>
                </a:lnTo>
                <a:lnTo>
                  <a:pt x="115902" y="718691"/>
                </a:lnTo>
                <a:lnTo>
                  <a:pt x="92366" y="687553"/>
                </a:lnTo>
                <a:lnTo>
                  <a:pt x="70149" y="653527"/>
                </a:lnTo>
                <a:lnTo>
                  <a:pt x="49756" y="617118"/>
                </a:lnTo>
                <a:lnTo>
                  <a:pt x="33327" y="580952"/>
                </a:lnTo>
                <a:lnTo>
                  <a:pt x="20293" y="544757"/>
                </a:lnTo>
                <a:lnTo>
                  <a:pt x="8010" y="496010"/>
                </a:lnTo>
                <a:lnTo>
                  <a:pt x="1323" y="446150"/>
                </a:lnTo>
                <a:lnTo>
                  <a:pt x="0" y="420612"/>
                </a:lnTo>
                <a:lnTo>
                  <a:pt x="45" y="406416"/>
                </a:lnTo>
                <a:lnTo>
                  <a:pt x="2582" y="365543"/>
                </a:lnTo>
                <a:lnTo>
                  <a:pt x="8714" y="327022"/>
                </a:lnTo>
                <a:lnTo>
                  <a:pt x="22476" y="278826"/>
                </a:lnTo>
                <a:lnTo>
                  <a:pt x="42613" y="233629"/>
                </a:lnTo>
                <a:lnTo>
                  <a:pt x="62620" y="200860"/>
                </a:lnTo>
                <a:lnTo>
                  <a:pt x="86368" y="169575"/>
                </a:lnTo>
                <a:lnTo>
                  <a:pt x="111890" y="141089"/>
                </a:lnTo>
                <a:lnTo>
                  <a:pt x="148979" y="107120"/>
                </a:lnTo>
                <a:lnTo>
                  <a:pt x="189944" y="77304"/>
                </a:lnTo>
                <a:lnTo>
                  <a:pt x="223458" y="57384"/>
                </a:lnTo>
                <a:lnTo>
                  <a:pt x="226169" y="5591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71" y="4648772"/>
            <a:ext cx="687070" cy="796290"/>
          </a:xfrm>
          <a:custGeom>
            <a:avLst/>
            <a:gdLst/>
            <a:ahLst/>
            <a:cxnLst/>
            <a:rect l="l" t="t" r="r" b="b"/>
            <a:pathLst>
              <a:path w="687069" h="796289">
                <a:moveTo>
                  <a:pt x="0" y="137353"/>
                </a:moveTo>
                <a:lnTo>
                  <a:pt x="353567" y="795721"/>
                </a:lnTo>
                <a:lnTo>
                  <a:pt x="503681" y="714949"/>
                </a:lnTo>
                <a:lnTo>
                  <a:pt x="518633" y="706850"/>
                </a:lnTo>
                <a:lnTo>
                  <a:pt x="558324" y="683987"/>
                </a:lnTo>
                <a:lnTo>
                  <a:pt x="599071" y="656981"/>
                </a:lnTo>
                <a:lnTo>
                  <a:pt x="635203" y="624598"/>
                </a:lnTo>
                <a:lnTo>
                  <a:pt x="659440" y="594203"/>
                </a:lnTo>
                <a:lnTo>
                  <a:pt x="679570" y="552011"/>
                </a:lnTo>
                <a:lnTo>
                  <a:pt x="686853" y="505568"/>
                </a:lnTo>
                <a:lnTo>
                  <a:pt x="687019" y="493201"/>
                </a:lnTo>
                <a:lnTo>
                  <a:pt x="686536" y="480447"/>
                </a:lnTo>
                <a:lnTo>
                  <a:pt x="681269" y="439453"/>
                </a:lnTo>
                <a:lnTo>
                  <a:pt x="670435" y="396426"/>
                </a:lnTo>
                <a:lnTo>
                  <a:pt x="655009" y="351312"/>
                </a:lnTo>
                <a:lnTo>
                  <a:pt x="640244" y="315697"/>
                </a:lnTo>
                <a:lnTo>
                  <a:pt x="622599" y="278235"/>
                </a:lnTo>
                <a:lnTo>
                  <a:pt x="600796" y="236596"/>
                </a:lnTo>
                <a:lnTo>
                  <a:pt x="576831" y="194229"/>
                </a:lnTo>
                <a:lnTo>
                  <a:pt x="554413" y="157729"/>
                </a:lnTo>
                <a:lnTo>
                  <a:pt x="526484" y="117481"/>
                </a:lnTo>
                <a:lnTo>
                  <a:pt x="500238" y="85967"/>
                </a:lnTo>
                <a:lnTo>
                  <a:pt x="465914" y="53998"/>
                </a:lnTo>
                <a:lnTo>
                  <a:pt x="433515" y="31007"/>
                </a:lnTo>
                <a:lnTo>
                  <a:pt x="389897" y="10630"/>
                </a:lnTo>
                <a:lnTo>
                  <a:pt x="342956" y="642"/>
                </a:lnTo>
                <a:lnTo>
                  <a:pt x="330709" y="0"/>
                </a:lnTo>
                <a:lnTo>
                  <a:pt x="318317" y="123"/>
                </a:lnTo>
                <a:lnTo>
                  <a:pt x="280261" y="4973"/>
                </a:lnTo>
                <a:lnTo>
                  <a:pt x="242490" y="16034"/>
                </a:lnTo>
                <a:lnTo>
                  <a:pt x="202478" y="32527"/>
                </a:lnTo>
                <a:lnTo>
                  <a:pt x="166772" y="49305"/>
                </a:lnTo>
                <a:lnTo>
                  <a:pt x="125775" y="69888"/>
                </a:lnTo>
                <a:lnTo>
                  <a:pt x="0" y="13735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601" y="2980953"/>
            <a:ext cx="805180" cy="1026794"/>
          </a:xfrm>
          <a:custGeom>
            <a:avLst/>
            <a:gdLst/>
            <a:ahLst/>
            <a:cxnLst/>
            <a:rect l="l" t="t" r="r" b="b"/>
            <a:pathLst>
              <a:path w="805179" h="1026795">
                <a:moveTo>
                  <a:pt x="141731" y="0"/>
                </a:moveTo>
                <a:lnTo>
                  <a:pt x="278891" y="253745"/>
                </a:lnTo>
                <a:lnTo>
                  <a:pt x="408431" y="184403"/>
                </a:lnTo>
                <a:lnTo>
                  <a:pt x="490727" y="336041"/>
                </a:lnTo>
                <a:lnTo>
                  <a:pt x="360425" y="406145"/>
                </a:lnTo>
                <a:lnTo>
                  <a:pt x="515873" y="696467"/>
                </a:lnTo>
                <a:lnTo>
                  <a:pt x="534934" y="731170"/>
                </a:lnTo>
                <a:lnTo>
                  <a:pt x="556944" y="769853"/>
                </a:lnTo>
                <a:lnTo>
                  <a:pt x="584617" y="804754"/>
                </a:lnTo>
                <a:lnTo>
                  <a:pt x="611091" y="811660"/>
                </a:lnTo>
                <a:lnTo>
                  <a:pt x="623441" y="810770"/>
                </a:lnTo>
                <a:lnTo>
                  <a:pt x="663105" y="789204"/>
                </a:lnTo>
                <a:lnTo>
                  <a:pt x="691637" y="763079"/>
                </a:lnTo>
                <a:lnTo>
                  <a:pt x="701567" y="752443"/>
                </a:lnTo>
                <a:lnTo>
                  <a:pt x="804671" y="883919"/>
                </a:lnTo>
                <a:lnTo>
                  <a:pt x="771888" y="919719"/>
                </a:lnTo>
                <a:lnTo>
                  <a:pt x="733534" y="952287"/>
                </a:lnTo>
                <a:lnTo>
                  <a:pt x="701045" y="974524"/>
                </a:lnTo>
                <a:lnTo>
                  <a:pt x="663928" y="995542"/>
                </a:lnTo>
                <a:lnTo>
                  <a:pt x="626143" y="1012217"/>
                </a:lnTo>
                <a:lnTo>
                  <a:pt x="580296" y="1024063"/>
                </a:lnTo>
                <a:lnTo>
                  <a:pt x="540245" y="1026490"/>
                </a:lnTo>
                <a:lnTo>
                  <a:pt x="527096" y="1025686"/>
                </a:lnTo>
                <a:lnTo>
                  <a:pt x="480272" y="1011585"/>
                </a:lnTo>
                <a:lnTo>
                  <a:pt x="439973" y="981532"/>
                </a:lnTo>
                <a:lnTo>
                  <a:pt x="411969" y="948054"/>
                </a:lnTo>
                <a:lnTo>
                  <a:pt x="387985" y="911712"/>
                </a:lnTo>
                <a:lnTo>
                  <a:pt x="367662" y="877518"/>
                </a:lnTo>
                <a:lnTo>
                  <a:pt x="344892" y="836583"/>
                </a:lnTo>
                <a:lnTo>
                  <a:pt x="169163" y="509015"/>
                </a:lnTo>
                <a:lnTo>
                  <a:pt x="81533" y="555497"/>
                </a:lnTo>
                <a:lnTo>
                  <a:pt x="0" y="403859"/>
                </a:lnTo>
                <a:lnTo>
                  <a:pt x="87629" y="356615"/>
                </a:lnTo>
                <a:lnTo>
                  <a:pt x="10667" y="213359"/>
                </a:lnTo>
                <a:lnTo>
                  <a:pt x="141731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640" y="3179073"/>
            <a:ext cx="323850" cy="500380"/>
          </a:xfrm>
          <a:custGeom>
            <a:avLst/>
            <a:gdLst/>
            <a:ahLst/>
            <a:cxnLst/>
            <a:rect l="l" t="t" r="r" b="b"/>
            <a:pathLst>
              <a:path w="323850" h="500379">
                <a:moveTo>
                  <a:pt x="0" y="102107"/>
                </a:moveTo>
                <a:lnTo>
                  <a:pt x="190499" y="0"/>
                </a:lnTo>
                <a:lnTo>
                  <a:pt x="263651" y="135635"/>
                </a:lnTo>
                <a:lnTo>
                  <a:pt x="284255" y="176205"/>
                </a:lnTo>
                <a:lnTo>
                  <a:pt x="300638" y="213076"/>
                </a:lnTo>
                <a:lnTo>
                  <a:pt x="315786" y="256744"/>
                </a:lnTo>
                <a:lnTo>
                  <a:pt x="323498" y="305935"/>
                </a:lnTo>
                <a:lnTo>
                  <a:pt x="323742" y="318501"/>
                </a:lnTo>
                <a:lnTo>
                  <a:pt x="323277" y="330872"/>
                </a:lnTo>
                <a:lnTo>
                  <a:pt x="314641" y="379065"/>
                </a:lnTo>
                <a:lnTo>
                  <a:pt x="300376" y="416184"/>
                </a:lnTo>
                <a:lnTo>
                  <a:pt x="276188" y="460213"/>
                </a:lnTo>
                <a:lnTo>
                  <a:pt x="245359" y="500352"/>
                </a:lnTo>
                <a:lnTo>
                  <a:pt x="163829" y="444245"/>
                </a:lnTo>
                <a:lnTo>
                  <a:pt x="174055" y="432783"/>
                </a:lnTo>
                <a:lnTo>
                  <a:pt x="183253" y="421433"/>
                </a:lnTo>
                <a:lnTo>
                  <a:pt x="204619" y="387994"/>
                </a:lnTo>
                <a:lnTo>
                  <a:pt x="217752" y="342939"/>
                </a:lnTo>
                <a:lnTo>
                  <a:pt x="218101" y="330731"/>
                </a:lnTo>
                <a:lnTo>
                  <a:pt x="217549" y="318646"/>
                </a:lnTo>
                <a:lnTo>
                  <a:pt x="206440" y="270449"/>
                </a:lnTo>
                <a:lnTo>
                  <a:pt x="195617" y="245671"/>
                </a:lnTo>
                <a:lnTo>
                  <a:pt x="102107" y="29260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687" y="4437666"/>
            <a:ext cx="1196975" cy="1282065"/>
          </a:xfrm>
          <a:custGeom>
            <a:avLst/>
            <a:gdLst/>
            <a:ahLst/>
            <a:cxnLst/>
            <a:rect l="l" t="t" r="r" b="b"/>
            <a:pathLst>
              <a:path w="1196975" h="1282064">
                <a:moveTo>
                  <a:pt x="0" y="288261"/>
                </a:moveTo>
                <a:lnTo>
                  <a:pt x="366521" y="90903"/>
                </a:lnTo>
                <a:lnTo>
                  <a:pt x="408924" y="69077"/>
                </a:lnTo>
                <a:lnTo>
                  <a:pt x="448221" y="50382"/>
                </a:lnTo>
                <a:lnTo>
                  <a:pt x="484436" y="34817"/>
                </a:lnTo>
                <a:lnTo>
                  <a:pt x="527974" y="18935"/>
                </a:lnTo>
                <a:lnTo>
                  <a:pt x="566139" y="8618"/>
                </a:lnTo>
                <a:lnTo>
                  <a:pt x="604209" y="2387"/>
                </a:lnTo>
                <a:lnTo>
                  <a:pt x="641952" y="0"/>
                </a:lnTo>
                <a:lnTo>
                  <a:pt x="654461" y="52"/>
                </a:lnTo>
                <a:lnTo>
                  <a:pt x="704134" y="4476"/>
                </a:lnTo>
                <a:lnTo>
                  <a:pt x="753229" y="15587"/>
                </a:lnTo>
                <a:lnTo>
                  <a:pt x="791104" y="29313"/>
                </a:lnTo>
                <a:lnTo>
                  <a:pt x="826418" y="45154"/>
                </a:lnTo>
                <a:lnTo>
                  <a:pt x="870191" y="69789"/>
                </a:lnTo>
                <a:lnTo>
                  <a:pt x="911021" y="98723"/>
                </a:lnTo>
                <a:lnTo>
                  <a:pt x="940267" y="123430"/>
                </a:lnTo>
                <a:lnTo>
                  <a:pt x="967758" y="150580"/>
                </a:lnTo>
                <a:lnTo>
                  <a:pt x="994060" y="179781"/>
                </a:lnTo>
                <a:lnTo>
                  <a:pt x="1019331" y="211161"/>
                </a:lnTo>
                <a:lnTo>
                  <a:pt x="1043724" y="244848"/>
                </a:lnTo>
                <a:lnTo>
                  <a:pt x="1067394" y="280970"/>
                </a:lnTo>
                <a:lnTo>
                  <a:pt x="1090498" y="319656"/>
                </a:lnTo>
                <a:lnTo>
                  <a:pt x="1112467" y="359700"/>
                </a:lnTo>
                <a:lnTo>
                  <a:pt x="1131236" y="397465"/>
                </a:lnTo>
                <a:lnTo>
                  <a:pt x="1147546" y="434415"/>
                </a:lnTo>
                <a:lnTo>
                  <a:pt x="1161414" y="470534"/>
                </a:lnTo>
                <a:lnTo>
                  <a:pt x="1176138" y="517370"/>
                </a:lnTo>
                <a:lnTo>
                  <a:pt x="1186595" y="562653"/>
                </a:lnTo>
                <a:lnTo>
                  <a:pt x="1192395" y="601335"/>
                </a:lnTo>
                <a:lnTo>
                  <a:pt x="1195879" y="641489"/>
                </a:lnTo>
                <a:lnTo>
                  <a:pt x="1196673" y="667457"/>
                </a:lnTo>
                <a:lnTo>
                  <a:pt x="1196609" y="680209"/>
                </a:lnTo>
                <a:lnTo>
                  <a:pt x="1193270" y="729746"/>
                </a:lnTo>
                <a:lnTo>
                  <a:pt x="1184973" y="777074"/>
                </a:lnTo>
                <a:lnTo>
                  <a:pt x="1170587" y="823642"/>
                </a:lnTo>
                <a:lnTo>
                  <a:pt x="1149410" y="868619"/>
                </a:lnTo>
                <a:lnTo>
                  <a:pt x="1122082" y="911116"/>
                </a:lnTo>
                <a:lnTo>
                  <a:pt x="1097385" y="941848"/>
                </a:lnTo>
                <a:lnTo>
                  <a:pt x="1064090" y="976475"/>
                </a:lnTo>
                <a:lnTo>
                  <a:pt x="1029415" y="1005521"/>
                </a:lnTo>
                <a:lnTo>
                  <a:pt x="987893" y="1034700"/>
                </a:lnTo>
                <a:lnTo>
                  <a:pt x="952265" y="1056707"/>
                </a:lnTo>
                <a:lnTo>
                  <a:pt x="912799" y="1078849"/>
                </a:lnTo>
                <a:lnTo>
                  <a:pt x="534161" y="1281908"/>
                </a:lnTo>
                <a:lnTo>
                  <a:pt x="0" y="288261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8917" y="2188571"/>
            <a:ext cx="1720380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3380" y="2371908"/>
            <a:ext cx="436245" cy="488315"/>
          </a:xfrm>
          <a:custGeom>
            <a:avLst/>
            <a:gdLst/>
            <a:ahLst/>
            <a:cxnLst/>
            <a:rect l="l" t="t" r="r" b="b"/>
            <a:pathLst>
              <a:path w="436245" h="488314">
                <a:moveTo>
                  <a:pt x="99493" y="23067"/>
                </a:moveTo>
                <a:lnTo>
                  <a:pt x="66373" y="45200"/>
                </a:lnTo>
                <a:lnTo>
                  <a:pt x="39654" y="72577"/>
                </a:lnTo>
                <a:lnTo>
                  <a:pt x="19468" y="105265"/>
                </a:lnTo>
                <a:lnTo>
                  <a:pt x="5949" y="143330"/>
                </a:lnTo>
                <a:lnTo>
                  <a:pt x="0" y="188584"/>
                </a:lnTo>
                <a:lnTo>
                  <a:pt x="42" y="200121"/>
                </a:lnTo>
                <a:lnTo>
                  <a:pt x="6320" y="247397"/>
                </a:lnTo>
                <a:lnTo>
                  <a:pt x="17437" y="284252"/>
                </a:lnTo>
                <a:lnTo>
                  <a:pt x="34039" y="322536"/>
                </a:lnTo>
                <a:lnTo>
                  <a:pt x="56374" y="362887"/>
                </a:lnTo>
                <a:lnTo>
                  <a:pt x="81034" y="398500"/>
                </a:lnTo>
                <a:lnTo>
                  <a:pt x="107264" y="427934"/>
                </a:lnTo>
                <a:lnTo>
                  <a:pt x="144739" y="457779"/>
                </a:lnTo>
                <a:lnTo>
                  <a:pt x="188102" y="477801"/>
                </a:lnTo>
                <a:lnTo>
                  <a:pt x="226682" y="486283"/>
                </a:lnTo>
                <a:lnTo>
                  <a:pt x="251324" y="487763"/>
                </a:lnTo>
                <a:lnTo>
                  <a:pt x="263357" y="487273"/>
                </a:lnTo>
                <a:lnTo>
                  <a:pt x="309842" y="477306"/>
                </a:lnTo>
                <a:lnTo>
                  <a:pt x="344715" y="460483"/>
                </a:lnTo>
                <a:lnTo>
                  <a:pt x="377049" y="436302"/>
                </a:lnTo>
                <a:lnTo>
                  <a:pt x="409047" y="397265"/>
                </a:lnTo>
                <a:lnTo>
                  <a:pt x="425300" y="362545"/>
                </a:lnTo>
                <a:lnTo>
                  <a:pt x="434937" y="314759"/>
                </a:lnTo>
                <a:lnTo>
                  <a:pt x="435736" y="291330"/>
                </a:lnTo>
                <a:lnTo>
                  <a:pt x="435259" y="279574"/>
                </a:lnTo>
                <a:lnTo>
                  <a:pt x="427523" y="231977"/>
                </a:lnTo>
                <a:lnTo>
                  <a:pt x="415637" y="195326"/>
                </a:lnTo>
                <a:lnTo>
                  <a:pt x="398569" y="157481"/>
                </a:lnTo>
                <a:lnTo>
                  <a:pt x="374088" y="116327"/>
                </a:lnTo>
                <a:lnTo>
                  <a:pt x="348820" y="81969"/>
                </a:lnTo>
                <a:lnTo>
                  <a:pt x="322542" y="54094"/>
                </a:lnTo>
                <a:lnTo>
                  <a:pt x="285544" y="26477"/>
                </a:lnTo>
                <a:lnTo>
                  <a:pt x="243458" y="8327"/>
                </a:lnTo>
                <a:lnTo>
                  <a:pt x="193881" y="0"/>
                </a:lnTo>
                <a:lnTo>
                  <a:pt x="181685" y="17"/>
                </a:lnTo>
                <a:lnTo>
                  <a:pt x="133798" y="8412"/>
                </a:lnTo>
                <a:lnTo>
                  <a:pt x="99493" y="2306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297" y="2829503"/>
            <a:ext cx="418465" cy="496570"/>
          </a:xfrm>
          <a:custGeom>
            <a:avLst/>
            <a:gdLst/>
            <a:ahLst/>
            <a:cxnLst/>
            <a:rect l="l" t="t" r="r" b="b"/>
            <a:pathLst>
              <a:path w="418464" h="496570">
                <a:moveTo>
                  <a:pt x="88134" y="20386"/>
                </a:moveTo>
                <a:lnTo>
                  <a:pt x="55283" y="42846"/>
                </a:lnTo>
                <a:lnTo>
                  <a:pt x="23125" y="82055"/>
                </a:lnTo>
                <a:lnTo>
                  <a:pt x="7739" y="118521"/>
                </a:lnTo>
                <a:lnTo>
                  <a:pt x="129" y="164543"/>
                </a:lnTo>
                <a:lnTo>
                  <a:pt x="0" y="175740"/>
                </a:lnTo>
                <a:lnTo>
                  <a:pt x="492" y="187121"/>
                </a:lnTo>
                <a:lnTo>
                  <a:pt x="8636" y="234523"/>
                </a:lnTo>
                <a:lnTo>
                  <a:pt x="21163" y="272094"/>
                </a:lnTo>
                <a:lnTo>
                  <a:pt x="39123" y="311448"/>
                </a:lnTo>
                <a:lnTo>
                  <a:pt x="64436" y="356196"/>
                </a:lnTo>
                <a:lnTo>
                  <a:pt x="88762" y="393708"/>
                </a:lnTo>
                <a:lnTo>
                  <a:pt x="112292" y="424318"/>
                </a:lnTo>
                <a:lnTo>
                  <a:pt x="142756" y="454970"/>
                </a:lnTo>
                <a:lnTo>
                  <a:pt x="183493" y="479283"/>
                </a:lnTo>
                <a:lnTo>
                  <a:pt x="220582" y="491988"/>
                </a:lnTo>
                <a:lnTo>
                  <a:pt x="256115" y="496454"/>
                </a:lnTo>
                <a:lnTo>
                  <a:pt x="267676" y="496137"/>
                </a:lnTo>
                <a:lnTo>
                  <a:pt x="312852" y="485991"/>
                </a:lnTo>
                <a:lnTo>
                  <a:pt x="348941" y="465992"/>
                </a:lnTo>
                <a:lnTo>
                  <a:pt x="378498" y="439681"/>
                </a:lnTo>
                <a:lnTo>
                  <a:pt x="404932" y="397592"/>
                </a:lnTo>
                <a:lnTo>
                  <a:pt x="417059" y="349720"/>
                </a:lnTo>
                <a:lnTo>
                  <a:pt x="418381" y="326307"/>
                </a:lnTo>
                <a:lnTo>
                  <a:pt x="418170" y="314609"/>
                </a:lnTo>
                <a:lnTo>
                  <a:pt x="411651" y="267517"/>
                </a:lnTo>
                <a:lnTo>
                  <a:pt x="396325" y="219179"/>
                </a:lnTo>
                <a:lnTo>
                  <a:pt x="379271" y="181498"/>
                </a:lnTo>
                <a:lnTo>
                  <a:pt x="356301" y="139657"/>
                </a:lnTo>
                <a:lnTo>
                  <a:pt x="331458" y="101498"/>
                </a:lnTo>
                <a:lnTo>
                  <a:pt x="306085" y="69623"/>
                </a:lnTo>
                <a:lnTo>
                  <a:pt x="271464" y="36925"/>
                </a:lnTo>
                <a:lnTo>
                  <a:pt x="235983" y="15459"/>
                </a:lnTo>
                <a:lnTo>
                  <a:pt x="197801" y="3380"/>
                </a:lnTo>
                <a:lnTo>
                  <a:pt x="161200" y="0"/>
                </a:lnTo>
                <a:lnTo>
                  <a:pt x="149293" y="776"/>
                </a:lnTo>
                <a:lnTo>
                  <a:pt x="102803" y="13235"/>
                </a:lnTo>
                <a:lnTo>
                  <a:pt x="88134" y="203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2903" y="2184002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69">
                <a:moveTo>
                  <a:pt x="226150" y="55525"/>
                </a:moveTo>
                <a:lnTo>
                  <a:pt x="275133" y="32505"/>
                </a:lnTo>
                <a:lnTo>
                  <a:pt x="324013" y="15584"/>
                </a:lnTo>
                <a:lnTo>
                  <a:pt x="372791" y="4795"/>
                </a:lnTo>
                <a:lnTo>
                  <a:pt x="421466" y="167"/>
                </a:lnTo>
                <a:lnTo>
                  <a:pt x="437668" y="0"/>
                </a:lnTo>
                <a:lnTo>
                  <a:pt x="453858" y="521"/>
                </a:lnTo>
                <a:lnTo>
                  <a:pt x="502361" y="6232"/>
                </a:lnTo>
                <a:lnTo>
                  <a:pt x="550762" y="18187"/>
                </a:lnTo>
                <a:lnTo>
                  <a:pt x="597462" y="35749"/>
                </a:lnTo>
                <a:lnTo>
                  <a:pt x="640855" y="58279"/>
                </a:lnTo>
                <a:lnTo>
                  <a:pt x="680926" y="85809"/>
                </a:lnTo>
                <a:lnTo>
                  <a:pt x="717658" y="118369"/>
                </a:lnTo>
                <a:lnTo>
                  <a:pt x="751037" y="155990"/>
                </a:lnTo>
                <a:lnTo>
                  <a:pt x="781047" y="198703"/>
                </a:lnTo>
                <a:lnTo>
                  <a:pt x="807638" y="246374"/>
                </a:lnTo>
                <a:lnTo>
                  <a:pt x="828977" y="295482"/>
                </a:lnTo>
                <a:lnTo>
                  <a:pt x="844227" y="344652"/>
                </a:lnTo>
                <a:lnTo>
                  <a:pt x="853371" y="393853"/>
                </a:lnTo>
                <a:lnTo>
                  <a:pt x="856395" y="443054"/>
                </a:lnTo>
                <a:lnTo>
                  <a:pt x="856040" y="459449"/>
                </a:lnTo>
                <a:lnTo>
                  <a:pt x="850878" y="508602"/>
                </a:lnTo>
                <a:lnTo>
                  <a:pt x="839560" y="557683"/>
                </a:lnTo>
                <a:lnTo>
                  <a:pt x="822638" y="605263"/>
                </a:lnTo>
                <a:lnTo>
                  <a:pt x="800675" y="649258"/>
                </a:lnTo>
                <a:lnTo>
                  <a:pt x="773672" y="689683"/>
                </a:lnTo>
                <a:lnTo>
                  <a:pt x="741628" y="726554"/>
                </a:lnTo>
                <a:lnTo>
                  <a:pt x="704543" y="759887"/>
                </a:lnTo>
                <a:lnTo>
                  <a:pt x="662418" y="789696"/>
                </a:lnTo>
                <a:lnTo>
                  <a:pt x="620132" y="813650"/>
                </a:lnTo>
                <a:lnTo>
                  <a:pt x="585222" y="829734"/>
                </a:lnTo>
                <a:lnTo>
                  <a:pt x="549312" y="842805"/>
                </a:lnTo>
                <a:lnTo>
                  <a:pt x="512472" y="852864"/>
                </a:lnTo>
                <a:lnTo>
                  <a:pt x="474773" y="859910"/>
                </a:lnTo>
                <a:lnTo>
                  <a:pt x="436287" y="863943"/>
                </a:lnTo>
                <a:lnTo>
                  <a:pt x="409506" y="864825"/>
                </a:lnTo>
                <a:lnTo>
                  <a:pt x="395948" y="864605"/>
                </a:lnTo>
                <a:lnTo>
                  <a:pt x="356594" y="861371"/>
                </a:lnTo>
                <a:lnTo>
                  <a:pt x="319080" y="854263"/>
                </a:lnTo>
                <a:lnTo>
                  <a:pt x="271608" y="838728"/>
                </a:lnTo>
                <a:lnTo>
                  <a:pt x="226652" y="816228"/>
                </a:lnTo>
                <a:lnTo>
                  <a:pt x="186227" y="788222"/>
                </a:lnTo>
                <a:lnTo>
                  <a:pt x="149572" y="755828"/>
                </a:lnTo>
                <a:lnTo>
                  <a:pt x="115835" y="718692"/>
                </a:lnTo>
                <a:lnTo>
                  <a:pt x="92324" y="687626"/>
                </a:lnTo>
                <a:lnTo>
                  <a:pt x="70251" y="653723"/>
                </a:lnTo>
                <a:lnTo>
                  <a:pt x="50014" y="617347"/>
                </a:lnTo>
                <a:lnTo>
                  <a:pt x="33515" y="581042"/>
                </a:lnTo>
                <a:lnTo>
                  <a:pt x="20429" y="544801"/>
                </a:lnTo>
                <a:lnTo>
                  <a:pt x="8093" y="496106"/>
                </a:lnTo>
                <a:lnTo>
                  <a:pt x="1354" y="446390"/>
                </a:lnTo>
                <a:lnTo>
                  <a:pt x="0" y="420947"/>
                </a:lnTo>
                <a:lnTo>
                  <a:pt x="42" y="406749"/>
                </a:lnTo>
                <a:lnTo>
                  <a:pt x="2572" y="365802"/>
                </a:lnTo>
                <a:lnTo>
                  <a:pt x="8701" y="327158"/>
                </a:lnTo>
                <a:lnTo>
                  <a:pt x="22464" y="278845"/>
                </a:lnTo>
                <a:lnTo>
                  <a:pt x="42605" y="233732"/>
                </a:lnTo>
                <a:lnTo>
                  <a:pt x="62487" y="201161"/>
                </a:lnTo>
                <a:lnTo>
                  <a:pt x="85989" y="169880"/>
                </a:lnTo>
                <a:lnTo>
                  <a:pt x="111425" y="141306"/>
                </a:lnTo>
                <a:lnTo>
                  <a:pt x="148542" y="107153"/>
                </a:lnTo>
                <a:lnTo>
                  <a:pt x="189561" y="77173"/>
                </a:lnTo>
                <a:lnTo>
                  <a:pt x="223046" y="57207"/>
                </a:lnTo>
                <a:lnTo>
                  <a:pt x="226150" y="5552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8917" y="2258577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4" h="1263650">
                <a:moveTo>
                  <a:pt x="245840" y="102107"/>
                </a:moveTo>
                <a:lnTo>
                  <a:pt x="437102" y="0"/>
                </a:lnTo>
                <a:lnTo>
                  <a:pt x="970502" y="994409"/>
                </a:lnTo>
                <a:lnTo>
                  <a:pt x="793718" y="1089659"/>
                </a:lnTo>
                <a:lnTo>
                  <a:pt x="736568" y="983741"/>
                </a:lnTo>
                <a:lnTo>
                  <a:pt x="734685" y="997255"/>
                </a:lnTo>
                <a:lnTo>
                  <a:pt x="726383" y="1036164"/>
                </a:lnTo>
                <a:lnTo>
                  <a:pt x="714150" y="1072576"/>
                </a:lnTo>
                <a:lnTo>
                  <a:pt x="691836" y="1117130"/>
                </a:lnTo>
                <a:lnTo>
                  <a:pt x="668087" y="1149850"/>
                </a:lnTo>
                <a:lnTo>
                  <a:pt x="641351" y="1179091"/>
                </a:lnTo>
                <a:lnTo>
                  <a:pt x="603269" y="1210727"/>
                </a:lnTo>
                <a:lnTo>
                  <a:pt x="569683" y="1230412"/>
                </a:lnTo>
                <a:lnTo>
                  <a:pt x="529738" y="1246946"/>
                </a:lnTo>
                <a:lnTo>
                  <a:pt x="489666" y="1257786"/>
                </a:lnTo>
                <a:lnTo>
                  <a:pt x="449337" y="1262996"/>
                </a:lnTo>
                <a:lnTo>
                  <a:pt x="435814" y="1263493"/>
                </a:lnTo>
                <a:lnTo>
                  <a:pt x="422244" y="1263374"/>
                </a:lnTo>
                <a:lnTo>
                  <a:pt x="381195" y="1259345"/>
                </a:lnTo>
                <a:lnTo>
                  <a:pt x="339542" y="1249859"/>
                </a:lnTo>
                <a:lnTo>
                  <a:pt x="297204" y="1234963"/>
                </a:lnTo>
                <a:lnTo>
                  <a:pt x="256136" y="1214469"/>
                </a:lnTo>
                <a:lnTo>
                  <a:pt x="217207" y="1188296"/>
                </a:lnTo>
                <a:lnTo>
                  <a:pt x="180403" y="1156430"/>
                </a:lnTo>
                <a:lnTo>
                  <a:pt x="145708" y="1118854"/>
                </a:lnTo>
                <a:lnTo>
                  <a:pt x="113105" y="1075553"/>
                </a:lnTo>
                <a:lnTo>
                  <a:pt x="82581" y="1026513"/>
                </a:lnTo>
                <a:lnTo>
                  <a:pt x="63367" y="990702"/>
                </a:lnTo>
                <a:lnTo>
                  <a:pt x="46360" y="954949"/>
                </a:lnTo>
                <a:lnTo>
                  <a:pt x="25820" y="902863"/>
                </a:lnTo>
                <a:lnTo>
                  <a:pt x="11247" y="852628"/>
                </a:lnTo>
                <a:lnTo>
                  <a:pt x="2640" y="804245"/>
                </a:lnTo>
                <a:lnTo>
                  <a:pt x="0" y="757713"/>
                </a:lnTo>
                <a:lnTo>
                  <a:pt x="445" y="742614"/>
                </a:lnTo>
                <a:lnTo>
                  <a:pt x="5760" y="698552"/>
                </a:lnTo>
                <a:lnTo>
                  <a:pt x="16904" y="656844"/>
                </a:lnTo>
                <a:lnTo>
                  <a:pt x="32575" y="618279"/>
                </a:lnTo>
                <a:lnTo>
                  <a:pt x="52566" y="582826"/>
                </a:lnTo>
                <a:lnTo>
                  <a:pt x="76878" y="550500"/>
                </a:lnTo>
                <a:lnTo>
                  <a:pt x="105510" y="521316"/>
                </a:lnTo>
                <a:lnTo>
                  <a:pt x="138463" y="495291"/>
                </a:lnTo>
                <a:lnTo>
                  <a:pt x="175736" y="472439"/>
                </a:lnTo>
                <a:lnTo>
                  <a:pt x="212546" y="455566"/>
                </a:lnTo>
                <a:lnTo>
                  <a:pt x="250282" y="444027"/>
                </a:lnTo>
                <a:lnTo>
                  <a:pt x="288944" y="437806"/>
                </a:lnTo>
                <a:lnTo>
                  <a:pt x="315233" y="436605"/>
                </a:lnTo>
                <a:lnTo>
                  <a:pt x="328532" y="436888"/>
                </a:lnTo>
                <a:lnTo>
                  <a:pt x="369046" y="441257"/>
                </a:lnTo>
                <a:lnTo>
                  <a:pt x="410485" y="450899"/>
                </a:lnTo>
                <a:lnTo>
                  <a:pt x="438626" y="460247"/>
                </a:lnTo>
                <a:lnTo>
                  <a:pt x="24584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6492" y="630502"/>
            <a:ext cx="2676025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6379" y="962415"/>
            <a:ext cx="577850" cy="822325"/>
          </a:xfrm>
          <a:custGeom>
            <a:avLst/>
            <a:gdLst/>
            <a:ahLst/>
            <a:cxnLst/>
            <a:rect l="l" t="t" r="r" b="b"/>
            <a:pathLst>
              <a:path w="577850" h="822325">
                <a:moveTo>
                  <a:pt x="0" y="102107"/>
                </a:moveTo>
                <a:lnTo>
                  <a:pt x="190499" y="0"/>
                </a:lnTo>
                <a:lnTo>
                  <a:pt x="577595" y="720089"/>
                </a:lnTo>
                <a:lnTo>
                  <a:pt x="387095" y="82219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3817" y="629039"/>
            <a:ext cx="859155" cy="882650"/>
          </a:xfrm>
          <a:custGeom>
            <a:avLst/>
            <a:gdLst/>
            <a:ahLst/>
            <a:cxnLst/>
            <a:rect l="l" t="t" r="r" b="b"/>
            <a:pathLst>
              <a:path w="859154" h="882650">
                <a:moveTo>
                  <a:pt x="211879" y="70486"/>
                </a:moveTo>
                <a:lnTo>
                  <a:pt x="255279" y="48786"/>
                </a:lnTo>
                <a:lnTo>
                  <a:pt x="296343" y="31025"/>
                </a:lnTo>
                <a:lnTo>
                  <a:pt x="335102" y="17235"/>
                </a:lnTo>
                <a:lnTo>
                  <a:pt x="383251" y="5079"/>
                </a:lnTo>
                <a:lnTo>
                  <a:pt x="427431" y="110"/>
                </a:lnTo>
                <a:lnTo>
                  <a:pt x="437864" y="0"/>
                </a:lnTo>
                <a:lnTo>
                  <a:pt x="448055" y="344"/>
                </a:lnTo>
                <a:lnTo>
                  <a:pt x="494963" y="7348"/>
                </a:lnTo>
                <a:lnTo>
                  <a:pt x="542047" y="23898"/>
                </a:lnTo>
                <a:lnTo>
                  <a:pt x="575671" y="42518"/>
                </a:lnTo>
                <a:lnTo>
                  <a:pt x="607811" y="66459"/>
                </a:lnTo>
                <a:lnTo>
                  <a:pt x="628397" y="85376"/>
                </a:lnTo>
                <a:lnTo>
                  <a:pt x="471721" y="219838"/>
                </a:lnTo>
                <a:lnTo>
                  <a:pt x="461703" y="210292"/>
                </a:lnTo>
                <a:lnTo>
                  <a:pt x="451296" y="201968"/>
                </a:lnTo>
                <a:lnTo>
                  <a:pt x="405506" y="180875"/>
                </a:lnTo>
                <a:lnTo>
                  <a:pt x="380159" y="179456"/>
                </a:lnTo>
                <a:lnTo>
                  <a:pt x="368003" y="180112"/>
                </a:lnTo>
                <a:lnTo>
                  <a:pt x="320648" y="191490"/>
                </a:lnTo>
                <a:lnTo>
                  <a:pt x="280654" y="210918"/>
                </a:lnTo>
                <a:lnTo>
                  <a:pt x="241125" y="235832"/>
                </a:lnTo>
                <a:lnTo>
                  <a:pt x="205546" y="266799"/>
                </a:lnTo>
                <a:lnTo>
                  <a:pt x="186046" y="307514"/>
                </a:lnTo>
                <a:lnTo>
                  <a:pt x="186224" y="318969"/>
                </a:lnTo>
                <a:lnTo>
                  <a:pt x="217784" y="356602"/>
                </a:lnTo>
                <a:lnTo>
                  <a:pt x="238746" y="358170"/>
                </a:lnTo>
                <a:lnTo>
                  <a:pt x="247097" y="357925"/>
                </a:lnTo>
                <a:lnTo>
                  <a:pt x="287609" y="353163"/>
                </a:lnTo>
                <a:lnTo>
                  <a:pt x="325767" y="345677"/>
                </a:lnTo>
                <a:lnTo>
                  <a:pt x="370917" y="334900"/>
                </a:lnTo>
                <a:lnTo>
                  <a:pt x="423358" y="320887"/>
                </a:lnTo>
                <a:lnTo>
                  <a:pt x="442081" y="315860"/>
                </a:lnTo>
                <a:lnTo>
                  <a:pt x="494679" y="302994"/>
                </a:lnTo>
                <a:lnTo>
                  <a:pt x="542115" y="293408"/>
                </a:lnTo>
                <a:lnTo>
                  <a:pt x="584643" y="287047"/>
                </a:lnTo>
                <a:lnTo>
                  <a:pt x="634153" y="283486"/>
                </a:lnTo>
                <a:lnTo>
                  <a:pt x="645309" y="283460"/>
                </a:lnTo>
                <a:lnTo>
                  <a:pt x="655994" y="283777"/>
                </a:lnTo>
                <a:lnTo>
                  <a:pt x="694225" y="288418"/>
                </a:lnTo>
                <a:lnTo>
                  <a:pt x="741675" y="305270"/>
                </a:lnTo>
                <a:lnTo>
                  <a:pt x="782697" y="334527"/>
                </a:lnTo>
                <a:lnTo>
                  <a:pt x="809109" y="364610"/>
                </a:lnTo>
                <a:lnTo>
                  <a:pt x="830904" y="400663"/>
                </a:lnTo>
                <a:lnTo>
                  <a:pt x="845914" y="436744"/>
                </a:lnTo>
                <a:lnTo>
                  <a:pt x="856945" y="484499"/>
                </a:lnTo>
                <a:lnTo>
                  <a:pt x="858699" y="508375"/>
                </a:lnTo>
                <a:lnTo>
                  <a:pt x="858653" y="520342"/>
                </a:lnTo>
                <a:lnTo>
                  <a:pt x="852433" y="568595"/>
                </a:lnTo>
                <a:lnTo>
                  <a:pt x="841567" y="605422"/>
                </a:lnTo>
                <a:lnTo>
                  <a:pt x="824536" y="642077"/>
                </a:lnTo>
                <a:lnTo>
                  <a:pt x="802481" y="676696"/>
                </a:lnTo>
                <a:lnTo>
                  <a:pt x="775380" y="709403"/>
                </a:lnTo>
                <a:lnTo>
                  <a:pt x="743212" y="740321"/>
                </a:lnTo>
                <a:lnTo>
                  <a:pt x="705957" y="769574"/>
                </a:lnTo>
                <a:lnTo>
                  <a:pt x="663594" y="797283"/>
                </a:lnTo>
                <a:lnTo>
                  <a:pt x="617833" y="822618"/>
                </a:lnTo>
                <a:lnTo>
                  <a:pt x="574713" y="842843"/>
                </a:lnTo>
                <a:lnTo>
                  <a:pt x="532931" y="858933"/>
                </a:lnTo>
                <a:lnTo>
                  <a:pt x="492486" y="870872"/>
                </a:lnTo>
                <a:lnTo>
                  <a:pt x="453378" y="878644"/>
                </a:lnTo>
                <a:lnTo>
                  <a:pt x="403315" y="882501"/>
                </a:lnTo>
                <a:lnTo>
                  <a:pt x="391170" y="882299"/>
                </a:lnTo>
                <a:lnTo>
                  <a:pt x="341059" y="876437"/>
                </a:lnTo>
                <a:lnTo>
                  <a:pt x="303341" y="866810"/>
                </a:lnTo>
                <a:lnTo>
                  <a:pt x="267683" y="852909"/>
                </a:lnTo>
                <a:lnTo>
                  <a:pt x="234132" y="834711"/>
                </a:lnTo>
                <a:lnTo>
                  <a:pt x="202732" y="812194"/>
                </a:lnTo>
                <a:lnTo>
                  <a:pt x="173528" y="785335"/>
                </a:lnTo>
                <a:lnTo>
                  <a:pt x="343705" y="647320"/>
                </a:lnTo>
                <a:lnTo>
                  <a:pt x="353349" y="657875"/>
                </a:lnTo>
                <a:lnTo>
                  <a:pt x="363342" y="667441"/>
                </a:lnTo>
                <a:lnTo>
                  <a:pt x="395275" y="690001"/>
                </a:lnTo>
                <a:lnTo>
                  <a:pt x="442092" y="704637"/>
                </a:lnTo>
                <a:lnTo>
                  <a:pt x="454210" y="705470"/>
                </a:lnTo>
                <a:lnTo>
                  <a:pt x="466235" y="705423"/>
                </a:lnTo>
                <a:lnTo>
                  <a:pt x="514105" y="696685"/>
                </a:lnTo>
                <a:lnTo>
                  <a:pt x="550736" y="681482"/>
                </a:lnTo>
                <a:lnTo>
                  <a:pt x="592223" y="656547"/>
                </a:lnTo>
                <a:lnTo>
                  <a:pt x="623414" y="631786"/>
                </a:lnTo>
                <a:lnTo>
                  <a:pt x="650707" y="598234"/>
                </a:lnTo>
                <a:lnTo>
                  <a:pt x="660971" y="559364"/>
                </a:lnTo>
                <a:lnTo>
                  <a:pt x="660087" y="548038"/>
                </a:lnTo>
                <a:lnTo>
                  <a:pt x="635754" y="506162"/>
                </a:lnTo>
                <a:lnTo>
                  <a:pt x="605424" y="496579"/>
                </a:lnTo>
                <a:lnTo>
                  <a:pt x="594282" y="496748"/>
                </a:lnTo>
                <a:lnTo>
                  <a:pt x="582003" y="498089"/>
                </a:lnTo>
                <a:lnTo>
                  <a:pt x="568446" y="500563"/>
                </a:lnTo>
                <a:lnTo>
                  <a:pt x="553476" y="504130"/>
                </a:lnTo>
                <a:lnTo>
                  <a:pt x="526531" y="511556"/>
                </a:lnTo>
                <a:lnTo>
                  <a:pt x="500620" y="518540"/>
                </a:lnTo>
                <a:lnTo>
                  <a:pt x="451864" y="531188"/>
                </a:lnTo>
                <a:lnTo>
                  <a:pt x="407132" y="542094"/>
                </a:lnTo>
                <a:lnTo>
                  <a:pt x="366351" y="551274"/>
                </a:lnTo>
                <a:lnTo>
                  <a:pt x="312423" y="561847"/>
                </a:lnTo>
                <a:lnTo>
                  <a:pt x="266964" y="568639"/>
                </a:lnTo>
                <a:lnTo>
                  <a:pt x="219093" y="571917"/>
                </a:lnTo>
                <a:lnTo>
                  <a:pt x="209338" y="571720"/>
                </a:lnTo>
                <a:lnTo>
                  <a:pt x="159848" y="563477"/>
                </a:lnTo>
                <a:lnTo>
                  <a:pt x="123240" y="549732"/>
                </a:lnTo>
                <a:lnTo>
                  <a:pt x="90654" y="529887"/>
                </a:lnTo>
                <a:lnTo>
                  <a:pt x="62117" y="503940"/>
                </a:lnTo>
                <a:lnTo>
                  <a:pt x="37657" y="471892"/>
                </a:lnTo>
                <a:lnTo>
                  <a:pt x="18763" y="435627"/>
                </a:lnTo>
                <a:lnTo>
                  <a:pt x="3905" y="387539"/>
                </a:lnTo>
                <a:lnTo>
                  <a:pt x="0" y="351580"/>
                </a:lnTo>
                <a:lnTo>
                  <a:pt x="51" y="339577"/>
                </a:lnTo>
                <a:lnTo>
                  <a:pt x="6900" y="291303"/>
                </a:lnTo>
                <a:lnTo>
                  <a:pt x="24103" y="243884"/>
                </a:lnTo>
                <a:lnTo>
                  <a:pt x="50382" y="200460"/>
                </a:lnTo>
                <a:lnTo>
                  <a:pt x="75855" y="169986"/>
                </a:lnTo>
                <a:lnTo>
                  <a:pt x="106291" y="141103"/>
                </a:lnTo>
                <a:lnTo>
                  <a:pt x="141712" y="113632"/>
                </a:lnTo>
                <a:lnTo>
                  <a:pt x="182137" y="87389"/>
                </a:lnTo>
                <a:lnTo>
                  <a:pt x="196729" y="78882"/>
                </a:lnTo>
                <a:lnTo>
                  <a:pt x="211879" y="704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492" y="1406661"/>
            <a:ext cx="805180" cy="1027430"/>
          </a:xfrm>
          <a:custGeom>
            <a:avLst/>
            <a:gdLst/>
            <a:ahLst/>
            <a:cxnLst/>
            <a:rect l="l" t="t" r="r" b="b"/>
            <a:pathLst>
              <a:path w="805179" h="1027430">
                <a:moveTo>
                  <a:pt x="142493" y="0"/>
                </a:moveTo>
                <a:lnTo>
                  <a:pt x="278891" y="254507"/>
                </a:lnTo>
                <a:lnTo>
                  <a:pt x="409193" y="184403"/>
                </a:lnTo>
                <a:lnTo>
                  <a:pt x="490727" y="336803"/>
                </a:lnTo>
                <a:lnTo>
                  <a:pt x="360425" y="406145"/>
                </a:lnTo>
                <a:lnTo>
                  <a:pt x="516635" y="696467"/>
                </a:lnTo>
                <a:lnTo>
                  <a:pt x="526449" y="714768"/>
                </a:lnTo>
                <a:lnTo>
                  <a:pt x="550934" y="758900"/>
                </a:lnTo>
                <a:lnTo>
                  <a:pt x="571802" y="792619"/>
                </a:lnTo>
                <a:lnTo>
                  <a:pt x="611372" y="811938"/>
                </a:lnTo>
                <a:lnTo>
                  <a:pt x="623953" y="811188"/>
                </a:lnTo>
                <a:lnTo>
                  <a:pt x="663481" y="789387"/>
                </a:lnTo>
                <a:lnTo>
                  <a:pt x="692292" y="763465"/>
                </a:lnTo>
                <a:lnTo>
                  <a:pt x="702290" y="753042"/>
                </a:lnTo>
                <a:lnTo>
                  <a:pt x="804671" y="883919"/>
                </a:lnTo>
                <a:lnTo>
                  <a:pt x="772219" y="919761"/>
                </a:lnTo>
                <a:lnTo>
                  <a:pt x="733863" y="952480"/>
                </a:lnTo>
                <a:lnTo>
                  <a:pt x="701429" y="974970"/>
                </a:lnTo>
                <a:lnTo>
                  <a:pt x="664499" y="996055"/>
                </a:lnTo>
                <a:lnTo>
                  <a:pt x="626549" y="1012434"/>
                </a:lnTo>
                <a:lnTo>
                  <a:pt x="580698" y="1024589"/>
                </a:lnTo>
                <a:lnTo>
                  <a:pt x="540410" y="1027240"/>
                </a:lnTo>
                <a:lnTo>
                  <a:pt x="527180" y="1026434"/>
                </a:lnTo>
                <a:lnTo>
                  <a:pt x="480845" y="1012358"/>
                </a:lnTo>
                <a:lnTo>
                  <a:pt x="440845" y="982413"/>
                </a:lnTo>
                <a:lnTo>
                  <a:pt x="412476" y="948896"/>
                </a:lnTo>
                <a:lnTo>
                  <a:pt x="388576" y="912763"/>
                </a:lnTo>
                <a:lnTo>
                  <a:pt x="368399" y="878689"/>
                </a:lnTo>
                <a:lnTo>
                  <a:pt x="345609" y="837794"/>
                </a:lnTo>
                <a:lnTo>
                  <a:pt x="169163" y="509015"/>
                </a:lnTo>
                <a:lnTo>
                  <a:pt x="81533" y="556259"/>
                </a:lnTo>
                <a:lnTo>
                  <a:pt x="0" y="403859"/>
                </a:lnTo>
                <a:lnTo>
                  <a:pt x="87629" y="357377"/>
                </a:lnTo>
                <a:lnTo>
                  <a:pt x="10667" y="214121"/>
                </a:lnTo>
                <a:lnTo>
                  <a:pt x="142493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314" y="688095"/>
            <a:ext cx="285115" cy="279400"/>
          </a:xfrm>
          <a:custGeom>
            <a:avLst/>
            <a:gdLst/>
            <a:ahLst/>
            <a:cxnLst/>
            <a:rect l="l" t="t" r="r" b="b"/>
            <a:pathLst>
              <a:path w="285115" h="279400">
                <a:moveTo>
                  <a:pt x="0" y="102107"/>
                </a:moveTo>
                <a:lnTo>
                  <a:pt x="190499" y="0"/>
                </a:lnTo>
                <a:lnTo>
                  <a:pt x="284987" y="176021"/>
                </a:lnTo>
                <a:lnTo>
                  <a:pt x="94487" y="278891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683" y="1144533"/>
            <a:ext cx="1190625" cy="1096645"/>
          </a:xfrm>
          <a:custGeom>
            <a:avLst/>
            <a:gdLst/>
            <a:ahLst/>
            <a:cxnLst/>
            <a:rect l="l" t="t" r="r" b="b"/>
            <a:pathLst>
              <a:path w="1190625" h="1096645">
                <a:moveTo>
                  <a:pt x="0" y="102107"/>
                </a:moveTo>
                <a:lnTo>
                  <a:pt x="190499" y="0"/>
                </a:lnTo>
                <a:lnTo>
                  <a:pt x="387095" y="364997"/>
                </a:lnTo>
                <a:lnTo>
                  <a:pt x="390759" y="349556"/>
                </a:lnTo>
                <a:lnTo>
                  <a:pt x="404561" y="305836"/>
                </a:lnTo>
                <a:lnTo>
                  <a:pt x="422580" y="266025"/>
                </a:lnTo>
                <a:lnTo>
                  <a:pt x="444817" y="230123"/>
                </a:lnTo>
                <a:lnTo>
                  <a:pt x="471272" y="198131"/>
                </a:lnTo>
                <a:lnTo>
                  <a:pt x="501944" y="170047"/>
                </a:lnTo>
                <a:lnTo>
                  <a:pt x="536834" y="145873"/>
                </a:lnTo>
                <a:lnTo>
                  <a:pt x="573901" y="126680"/>
                </a:lnTo>
                <a:lnTo>
                  <a:pt x="610587" y="112773"/>
                </a:lnTo>
                <a:lnTo>
                  <a:pt x="659232" y="101883"/>
                </a:lnTo>
                <a:lnTo>
                  <a:pt x="702136" y="99532"/>
                </a:lnTo>
                <a:lnTo>
                  <a:pt x="716223" y="99969"/>
                </a:lnTo>
                <a:lnTo>
                  <a:pt x="765077" y="107626"/>
                </a:lnTo>
                <a:lnTo>
                  <a:pt x="810920" y="128499"/>
                </a:lnTo>
                <a:lnTo>
                  <a:pt x="842637" y="150454"/>
                </a:lnTo>
                <a:lnTo>
                  <a:pt x="875444" y="183109"/>
                </a:lnTo>
                <a:lnTo>
                  <a:pt x="901806" y="218761"/>
                </a:lnTo>
                <a:lnTo>
                  <a:pt x="928856" y="261108"/>
                </a:lnTo>
                <a:lnTo>
                  <a:pt x="950263" y="298095"/>
                </a:lnTo>
                <a:lnTo>
                  <a:pt x="1190243" y="743711"/>
                </a:lnTo>
                <a:lnTo>
                  <a:pt x="999743" y="846581"/>
                </a:lnTo>
                <a:lnTo>
                  <a:pt x="795527" y="465581"/>
                </a:lnTo>
                <a:lnTo>
                  <a:pt x="786176" y="448572"/>
                </a:lnTo>
                <a:lnTo>
                  <a:pt x="760719" y="403951"/>
                </a:lnTo>
                <a:lnTo>
                  <a:pt x="739065" y="368899"/>
                </a:lnTo>
                <a:lnTo>
                  <a:pt x="715911" y="336948"/>
                </a:lnTo>
                <a:lnTo>
                  <a:pt x="677535" y="309163"/>
                </a:lnTo>
                <a:lnTo>
                  <a:pt x="639973" y="300818"/>
                </a:lnTo>
                <a:lnTo>
                  <a:pt x="626750" y="300864"/>
                </a:lnTo>
                <a:lnTo>
                  <a:pt x="579537" y="311694"/>
                </a:lnTo>
                <a:lnTo>
                  <a:pt x="544194" y="331601"/>
                </a:lnTo>
                <a:lnTo>
                  <a:pt x="514933" y="356477"/>
                </a:lnTo>
                <a:lnTo>
                  <a:pt x="487046" y="396754"/>
                </a:lnTo>
                <a:lnTo>
                  <a:pt x="473729" y="444393"/>
                </a:lnTo>
                <a:lnTo>
                  <a:pt x="472908" y="456968"/>
                </a:lnTo>
                <a:lnTo>
                  <a:pt x="473091" y="469810"/>
                </a:lnTo>
                <a:lnTo>
                  <a:pt x="480528" y="513217"/>
                </a:lnTo>
                <a:lnTo>
                  <a:pt x="495692" y="558464"/>
                </a:lnTo>
                <a:lnTo>
                  <a:pt x="512397" y="596454"/>
                </a:lnTo>
                <a:lnTo>
                  <a:pt x="724661" y="993647"/>
                </a:lnTo>
                <a:lnTo>
                  <a:pt x="534161" y="109651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2700" y="76203"/>
            <a:ext cx="733043" cy="10683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02374" y="851163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0" y="102869"/>
                </a:moveTo>
                <a:lnTo>
                  <a:pt x="191261" y="0"/>
                </a:lnTo>
                <a:lnTo>
                  <a:pt x="293369" y="191261"/>
                </a:lnTo>
                <a:lnTo>
                  <a:pt x="102869" y="293369"/>
                </a:lnTo>
                <a:lnTo>
                  <a:pt x="0" y="10286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2700" y="73405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0" y="81290"/>
                </a:moveTo>
                <a:lnTo>
                  <a:pt x="15192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62700" y="73405"/>
            <a:ext cx="554355" cy="792480"/>
          </a:xfrm>
          <a:custGeom>
            <a:avLst/>
            <a:gdLst/>
            <a:ahLst/>
            <a:cxnLst/>
            <a:rect l="l" t="t" r="r" b="b"/>
            <a:pathLst>
              <a:path w="554354" h="792480">
                <a:moveTo>
                  <a:pt x="222151" y="0"/>
                </a:moveTo>
                <a:lnTo>
                  <a:pt x="331469" y="203972"/>
                </a:lnTo>
                <a:lnTo>
                  <a:pt x="553973" y="734324"/>
                </a:lnTo>
                <a:lnTo>
                  <a:pt x="445769" y="792236"/>
                </a:lnTo>
                <a:lnTo>
                  <a:pt x="125729" y="314462"/>
                </a:lnTo>
                <a:lnTo>
                  <a:pt x="0" y="8129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2461" y="5991355"/>
            <a:ext cx="2281242" cy="148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1851" y="5356355"/>
            <a:ext cx="1029461" cy="1257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850" y="6190278"/>
            <a:ext cx="687070" cy="763270"/>
          </a:xfrm>
          <a:custGeom>
            <a:avLst/>
            <a:gdLst/>
            <a:ahLst/>
            <a:cxnLst/>
            <a:rect l="l" t="t" r="r" b="b"/>
            <a:pathLst>
              <a:path w="687070" h="763270">
                <a:moveTo>
                  <a:pt x="161131" y="40599"/>
                </a:moveTo>
                <a:lnTo>
                  <a:pt x="125108" y="62550"/>
                </a:lnTo>
                <a:lnTo>
                  <a:pt x="93501" y="87350"/>
                </a:lnTo>
                <a:lnTo>
                  <a:pt x="66345" y="115000"/>
                </a:lnTo>
                <a:lnTo>
                  <a:pt x="37119" y="156298"/>
                </a:lnTo>
                <a:lnTo>
                  <a:pt x="20480" y="190595"/>
                </a:lnTo>
                <a:lnTo>
                  <a:pt x="8406" y="227742"/>
                </a:lnTo>
                <a:lnTo>
                  <a:pt x="1464" y="268667"/>
                </a:lnTo>
                <a:lnTo>
                  <a:pt x="0" y="296727"/>
                </a:lnTo>
                <a:lnTo>
                  <a:pt x="214" y="311002"/>
                </a:lnTo>
                <a:lnTo>
                  <a:pt x="4632" y="354861"/>
                </a:lnTo>
                <a:lnTo>
                  <a:pt x="14694" y="400359"/>
                </a:lnTo>
                <a:lnTo>
                  <a:pt x="30375" y="447609"/>
                </a:lnTo>
                <a:lnTo>
                  <a:pt x="51651" y="496726"/>
                </a:lnTo>
                <a:lnTo>
                  <a:pt x="78053" y="547167"/>
                </a:lnTo>
                <a:lnTo>
                  <a:pt x="106501" y="593213"/>
                </a:lnTo>
                <a:lnTo>
                  <a:pt x="136553" y="633643"/>
                </a:lnTo>
                <a:lnTo>
                  <a:pt x="168180" y="668487"/>
                </a:lnTo>
                <a:lnTo>
                  <a:pt x="201350" y="697776"/>
                </a:lnTo>
                <a:lnTo>
                  <a:pt x="236033" y="721540"/>
                </a:lnTo>
                <a:lnTo>
                  <a:pt x="272197" y="739812"/>
                </a:lnTo>
                <a:lnTo>
                  <a:pt x="309447" y="752527"/>
                </a:lnTo>
                <a:lnTo>
                  <a:pt x="358916" y="761743"/>
                </a:lnTo>
                <a:lnTo>
                  <a:pt x="383513" y="763109"/>
                </a:lnTo>
                <a:lnTo>
                  <a:pt x="395778" y="762980"/>
                </a:lnTo>
                <a:lnTo>
                  <a:pt x="444607" y="757033"/>
                </a:lnTo>
                <a:lnTo>
                  <a:pt x="493070" y="742373"/>
                </a:lnTo>
                <a:lnTo>
                  <a:pt x="529177" y="725637"/>
                </a:lnTo>
                <a:lnTo>
                  <a:pt x="564375" y="703860"/>
                </a:lnTo>
                <a:lnTo>
                  <a:pt x="595253" y="679075"/>
                </a:lnTo>
                <a:lnTo>
                  <a:pt x="621812" y="651266"/>
                </a:lnTo>
                <a:lnTo>
                  <a:pt x="650506" y="609453"/>
                </a:lnTo>
                <a:lnTo>
                  <a:pt x="666988" y="574520"/>
                </a:lnTo>
                <a:lnTo>
                  <a:pt x="679151" y="536505"/>
                </a:lnTo>
                <a:lnTo>
                  <a:pt x="685686" y="495710"/>
                </a:lnTo>
                <a:lnTo>
                  <a:pt x="686947" y="467658"/>
                </a:lnTo>
                <a:lnTo>
                  <a:pt x="686650" y="453365"/>
                </a:lnTo>
                <a:lnTo>
                  <a:pt x="682045" y="409380"/>
                </a:lnTo>
                <a:lnTo>
                  <a:pt x="671876" y="363665"/>
                </a:lnTo>
                <a:lnTo>
                  <a:pt x="656143" y="316131"/>
                </a:lnTo>
                <a:lnTo>
                  <a:pt x="634851" y="266689"/>
                </a:lnTo>
                <a:lnTo>
                  <a:pt x="617569" y="232623"/>
                </a:lnTo>
                <a:lnTo>
                  <a:pt x="589471" y="184068"/>
                </a:lnTo>
                <a:lnTo>
                  <a:pt x="560051" y="141274"/>
                </a:lnTo>
                <a:lnTo>
                  <a:pt x="529325" y="104241"/>
                </a:lnTo>
                <a:lnTo>
                  <a:pt x="497307" y="72969"/>
                </a:lnTo>
                <a:lnTo>
                  <a:pt x="464014" y="47457"/>
                </a:lnTo>
                <a:lnTo>
                  <a:pt x="429461" y="27706"/>
                </a:lnTo>
                <a:lnTo>
                  <a:pt x="393720" y="13561"/>
                </a:lnTo>
                <a:lnTo>
                  <a:pt x="345440" y="2451"/>
                </a:lnTo>
                <a:lnTo>
                  <a:pt x="308990" y="0"/>
                </a:lnTo>
                <a:lnTo>
                  <a:pt x="296794" y="302"/>
                </a:lnTo>
                <a:lnTo>
                  <a:pt x="247782" y="7115"/>
                </a:lnTo>
                <a:lnTo>
                  <a:pt x="210783" y="18105"/>
                </a:lnTo>
                <a:lnTo>
                  <a:pt x="173579" y="34135"/>
                </a:lnTo>
                <a:lnTo>
                  <a:pt x="161131" y="4059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1851" y="5346957"/>
            <a:ext cx="1029969" cy="1260475"/>
          </a:xfrm>
          <a:custGeom>
            <a:avLst/>
            <a:gdLst/>
            <a:ahLst/>
            <a:cxnLst/>
            <a:rect l="l" t="t" r="r" b="b"/>
            <a:pathLst>
              <a:path w="1029970" h="1260475">
                <a:moveTo>
                  <a:pt x="0" y="424433"/>
                </a:moveTo>
                <a:lnTo>
                  <a:pt x="790193" y="0"/>
                </a:lnTo>
                <a:lnTo>
                  <a:pt x="880109" y="168401"/>
                </a:lnTo>
                <a:lnTo>
                  <a:pt x="585977" y="326897"/>
                </a:lnTo>
                <a:lnTo>
                  <a:pt x="1029461" y="1152905"/>
                </a:lnTo>
                <a:lnTo>
                  <a:pt x="829055" y="1260347"/>
                </a:lnTo>
                <a:lnTo>
                  <a:pt x="385571" y="434339"/>
                </a:lnTo>
                <a:lnTo>
                  <a:pt x="90677" y="592835"/>
                </a:lnTo>
                <a:lnTo>
                  <a:pt x="0" y="42443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2461" y="6427473"/>
            <a:ext cx="1322070" cy="1052830"/>
          </a:xfrm>
          <a:custGeom>
            <a:avLst/>
            <a:gdLst/>
            <a:ahLst/>
            <a:cxnLst/>
            <a:rect l="l" t="t" r="r" b="b"/>
            <a:pathLst>
              <a:path w="1322070" h="1052829">
                <a:moveTo>
                  <a:pt x="0" y="423671"/>
                </a:moveTo>
                <a:lnTo>
                  <a:pt x="195071" y="318515"/>
                </a:lnTo>
                <a:lnTo>
                  <a:pt x="958595" y="764285"/>
                </a:lnTo>
                <a:lnTo>
                  <a:pt x="601979" y="100583"/>
                </a:lnTo>
                <a:lnTo>
                  <a:pt x="788669" y="0"/>
                </a:lnTo>
                <a:lnTo>
                  <a:pt x="1322069" y="994409"/>
                </a:lnTo>
                <a:lnTo>
                  <a:pt x="1213937" y="1052571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4317" y="7096509"/>
            <a:ext cx="662940" cy="383540"/>
          </a:xfrm>
          <a:custGeom>
            <a:avLst/>
            <a:gdLst/>
            <a:ahLst/>
            <a:cxnLst/>
            <a:rect l="l" t="t" r="r" b="b"/>
            <a:pathLst>
              <a:path w="662939" h="383540">
                <a:moveTo>
                  <a:pt x="662593" y="383535"/>
                </a:moveTo>
                <a:lnTo>
                  <a:pt x="0" y="0"/>
                </a:lnTo>
                <a:lnTo>
                  <a:pt x="205964" y="383535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461" y="6851145"/>
            <a:ext cx="337820" cy="629285"/>
          </a:xfrm>
          <a:custGeom>
            <a:avLst/>
            <a:gdLst/>
            <a:ahLst/>
            <a:cxnLst/>
            <a:rect l="l" t="t" r="r" b="b"/>
            <a:pathLst>
              <a:path w="337819" h="629284">
                <a:moveTo>
                  <a:pt x="337340" y="628899"/>
                </a:moveTo>
                <a:lnTo>
                  <a:pt x="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9511" y="5984408"/>
            <a:ext cx="1144270" cy="1179830"/>
          </a:xfrm>
          <a:custGeom>
            <a:avLst/>
            <a:gdLst/>
            <a:ahLst/>
            <a:cxnLst/>
            <a:rect l="l" t="t" r="r" b="b"/>
            <a:pathLst>
              <a:path w="1144270" h="1179829">
                <a:moveTo>
                  <a:pt x="294747" y="75780"/>
                </a:moveTo>
                <a:lnTo>
                  <a:pt x="338500" y="54063"/>
                </a:lnTo>
                <a:lnTo>
                  <a:pt x="381973" y="36004"/>
                </a:lnTo>
                <a:lnTo>
                  <a:pt x="425164" y="21602"/>
                </a:lnTo>
                <a:lnTo>
                  <a:pt x="468066" y="10858"/>
                </a:lnTo>
                <a:lnTo>
                  <a:pt x="510676" y="3771"/>
                </a:lnTo>
                <a:lnTo>
                  <a:pt x="552989" y="342"/>
                </a:lnTo>
                <a:lnTo>
                  <a:pt x="574033" y="0"/>
                </a:lnTo>
                <a:lnTo>
                  <a:pt x="595000" y="571"/>
                </a:lnTo>
                <a:lnTo>
                  <a:pt x="636705" y="4457"/>
                </a:lnTo>
                <a:lnTo>
                  <a:pt x="678099" y="12001"/>
                </a:lnTo>
                <a:lnTo>
                  <a:pt x="719178" y="23202"/>
                </a:lnTo>
                <a:lnTo>
                  <a:pt x="759551" y="38016"/>
                </a:lnTo>
                <a:lnTo>
                  <a:pt x="798383" y="56395"/>
                </a:lnTo>
                <a:lnTo>
                  <a:pt x="835689" y="78341"/>
                </a:lnTo>
                <a:lnTo>
                  <a:pt x="871481" y="103852"/>
                </a:lnTo>
                <a:lnTo>
                  <a:pt x="905773" y="132930"/>
                </a:lnTo>
                <a:lnTo>
                  <a:pt x="938579" y="165574"/>
                </a:lnTo>
                <a:lnTo>
                  <a:pt x="969913" y="201785"/>
                </a:lnTo>
                <a:lnTo>
                  <a:pt x="999789" y="241561"/>
                </a:lnTo>
                <a:lnTo>
                  <a:pt x="1028220" y="284904"/>
                </a:lnTo>
                <a:lnTo>
                  <a:pt x="1055220" y="331812"/>
                </a:lnTo>
                <a:lnTo>
                  <a:pt x="1079177" y="379497"/>
                </a:lnTo>
                <a:lnTo>
                  <a:pt x="1099386" y="426532"/>
                </a:lnTo>
                <a:lnTo>
                  <a:pt x="1115845" y="472909"/>
                </a:lnTo>
                <a:lnTo>
                  <a:pt x="1128555" y="518618"/>
                </a:lnTo>
                <a:lnTo>
                  <a:pt x="1137516" y="563651"/>
                </a:lnTo>
                <a:lnTo>
                  <a:pt x="1142728" y="607998"/>
                </a:lnTo>
                <a:lnTo>
                  <a:pt x="1144191" y="651650"/>
                </a:lnTo>
                <a:lnTo>
                  <a:pt x="1143517" y="673212"/>
                </a:lnTo>
                <a:lnTo>
                  <a:pt x="1139356" y="715805"/>
                </a:lnTo>
                <a:lnTo>
                  <a:pt x="1131447" y="757679"/>
                </a:lnTo>
                <a:lnTo>
                  <a:pt x="1119965" y="798804"/>
                </a:lnTo>
                <a:lnTo>
                  <a:pt x="1105289" y="838357"/>
                </a:lnTo>
                <a:lnTo>
                  <a:pt x="1087367" y="876095"/>
                </a:lnTo>
                <a:lnTo>
                  <a:pt x="1066199" y="912026"/>
                </a:lnTo>
                <a:lnTo>
                  <a:pt x="1041784" y="946161"/>
                </a:lnTo>
                <a:lnTo>
                  <a:pt x="1014124" y="978509"/>
                </a:lnTo>
                <a:lnTo>
                  <a:pt x="983217" y="1009077"/>
                </a:lnTo>
                <a:lnTo>
                  <a:pt x="949064" y="1037877"/>
                </a:lnTo>
                <a:lnTo>
                  <a:pt x="911665" y="1064916"/>
                </a:lnTo>
                <a:lnTo>
                  <a:pt x="871020" y="1090204"/>
                </a:lnTo>
                <a:lnTo>
                  <a:pt x="827352" y="1113727"/>
                </a:lnTo>
                <a:lnTo>
                  <a:pt x="783369" y="1133986"/>
                </a:lnTo>
                <a:lnTo>
                  <a:pt x="739752" y="1150510"/>
                </a:lnTo>
                <a:lnTo>
                  <a:pt x="696501" y="1163307"/>
                </a:lnTo>
                <a:lnTo>
                  <a:pt x="653616" y="1172388"/>
                </a:lnTo>
                <a:lnTo>
                  <a:pt x="611096" y="1177760"/>
                </a:lnTo>
                <a:lnTo>
                  <a:pt x="568942" y="1179434"/>
                </a:lnTo>
                <a:lnTo>
                  <a:pt x="548002" y="1178887"/>
                </a:lnTo>
                <a:lnTo>
                  <a:pt x="506397" y="1175029"/>
                </a:lnTo>
                <a:lnTo>
                  <a:pt x="465158" y="1167496"/>
                </a:lnTo>
                <a:lnTo>
                  <a:pt x="424284" y="1156296"/>
                </a:lnTo>
                <a:lnTo>
                  <a:pt x="384349" y="1141737"/>
                </a:lnTo>
                <a:lnTo>
                  <a:pt x="345922" y="1123671"/>
                </a:lnTo>
                <a:lnTo>
                  <a:pt x="309003" y="1102111"/>
                </a:lnTo>
                <a:lnTo>
                  <a:pt x="273593" y="1077073"/>
                </a:lnTo>
                <a:lnTo>
                  <a:pt x="239692" y="1048569"/>
                </a:lnTo>
                <a:lnTo>
                  <a:pt x="207300" y="1016613"/>
                </a:lnTo>
                <a:lnTo>
                  <a:pt x="176416" y="981218"/>
                </a:lnTo>
                <a:lnTo>
                  <a:pt x="147041" y="942400"/>
                </a:lnTo>
                <a:lnTo>
                  <a:pt x="119175" y="900171"/>
                </a:lnTo>
                <a:lnTo>
                  <a:pt x="92817" y="854544"/>
                </a:lnTo>
                <a:lnTo>
                  <a:pt x="70066" y="809458"/>
                </a:lnTo>
                <a:lnTo>
                  <a:pt x="50503" y="765432"/>
                </a:lnTo>
                <a:lnTo>
                  <a:pt x="34130" y="722495"/>
                </a:lnTo>
                <a:lnTo>
                  <a:pt x="20945" y="680680"/>
                </a:lnTo>
                <a:lnTo>
                  <a:pt x="10950" y="640018"/>
                </a:lnTo>
                <a:lnTo>
                  <a:pt x="4143" y="600538"/>
                </a:lnTo>
                <a:lnTo>
                  <a:pt x="607" y="562239"/>
                </a:lnTo>
                <a:lnTo>
                  <a:pt x="0" y="536948"/>
                </a:lnTo>
                <a:lnTo>
                  <a:pt x="158" y="524314"/>
                </a:lnTo>
                <a:lnTo>
                  <a:pt x="3848" y="473918"/>
                </a:lnTo>
                <a:lnTo>
                  <a:pt x="12356" y="423881"/>
                </a:lnTo>
                <a:lnTo>
                  <a:pt x="22600" y="384747"/>
                </a:lnTo>
                <a:lnTo>
                  <a:pt x="36329" y="344792"/>
                </a:lnTo>
                <a:lnTo>
                  <a:pt x="51811" y="308861"/>
                </a:lnTo>
                <a:lnTo>
                  <a:pt x="75423" y="266273"/>
                </a:lnTo>
                <a:lnTo>
                  <a:pt x="103674" y="227740"/>
                </a:lnTo>
                <a:lnTo>
                  <a:pt x="137948" y="190347"/>
                </a:lnTo>
                <a:lnTo>
                  <a:pt x="175181" y="156116"/>
                </a:lnTo>
                <a:lnTo>
                  <a:pt x="205188" y="132334"/>
                </a:lnTo>
                <a:lnTo>
                  <a:pt x="237092" y="110027"/>
                </a:lnTo>
                <a:lnTo>
                  <a:pt x="270991" y="89068"/>
                </a:lnTo>
                <a:lnTo>
                  <a:pt x="294747" y="7578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844" y="4691614"/>
            <a:ext cx="1642693" cy="130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9343" y="2608814"/>
            <a:ext cx="3998654" cy="2590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7987" y="2591590"/>
            <a:ext cx="5576868" cy="3414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0087" y="7229161"/>
            <a:ext cx="430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5HAR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Mooiere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oplossing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P</a:t>
            </a:r>
            <a:r>
              <a:rPr spc="10" dirty="0"/>
              <a:t>ub/Sub-systee</a:t>
            </a:r>
            <a:r>
              <a:rPr spc="25" dirty="0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sz="5800" spc="-5" dirty="0">
                <a:latin typeface="Arial"/>
                <a:cs typeface="Arial"/>
              </a:rPr>
              <a:t>gebrui</a:t>
            </a:r>
            <a:r>
              <a:rPr sz="5800" dirty="0">
                <a:latin typeface="Arial"/>
                <a:cs typeface="Arial"/>
              </a:rPr>
              <a:t>k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ee</a:t>
            </a:r>
            <a:r>
              <a:rPr sz="5800" dirty="0">
                <a:latin typeface="Arial"/>
                <a:cs typeface="Arial"/>
              </a:rPr>
              <a:t>n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pc="10" dirty="0"/>
              <a:t>Event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Opties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396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>
              <a:lnSpc>
                <a:spcPct val="100000"/>
              </a:lnSpc>
            </a:pPr>
            <a:r>
              <a:rPr spc="-20" dirty="0"/>
              <a:t>Ui</a:t>
            </a:r>
            <a:r>
              <a:rPr spc="-15" dirty="0"/>
              <a:t>t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20" dirty="0"/>
              <a:t>RxJs-bibliotheek</a:t>
            </a:r>
            <a:r>
              <a:rPr spc="-10" dirty="0"/>
              <a:t>,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25" dirty="0"/>
              <a:t>wer</a:t>
            </a:r>
            <a:r>
              <a:rPr spc="-40" dirty="0"/>
              <a:t>k</a:t>
            </a:r>
            <a:r>
              <a:rPr spc="-20" dirty="0"/>
              <a:t>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met: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EventEmitter()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Observable()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Observer()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b="1" spc="-20" dirty="0">
                <a:solidFill>
                  <a:srgbClr val="C00000"/>
                </a:solidFill>
              </a:rPr>
              <a:t>(</a:t>
            </a:r>
            <a:r>
              <a:rPr b="1" spc="-35" dirty="0">
                <a:solidFill>
                  <a:srgbClr val="C00000"/>
                </a:solidFill>
              </a:rPr>
              <a:t>z</a:t>
            </a:r>
            <a:r>
              <a:rPr b="1" spc="-25" dirty="0">
                <a:solidFill>
                  <a:srgbClr val="C00000"/>
                </a:solidFill>
              </a:rPr>
              <a:t>owe</a:t>
            </a:r>
            <a:r>
              <a:rPr b="1" spc="-10" dirty="0">
                <a:solidFill>
                  <a:srgbClr val="C00000"/>
                </a:solidFill>
              </a:rPr>
              <a:t>l</a:t>
            </a:r>
            <a:r>
              <a:rPr b="1" spc="2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b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b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b="1" spc="-15" dirty="0">
                <a:solidFill>
                  <a:srgbClr val="C00000"/>
                </a:solidFill>
              </a:rPr>
              <a:t>als</a:t>
            </a:r>
            <a:r>
              <a:rPr b="1" spc="2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r>
              <a:rPr b="1" spc="-15" dirty="0">
                <a:solidFill>
                  <a:srgbClr val="C00000"/>
                </a:solidFill>
              </a:rPr>
              <a:t>)</a:t>
            </a: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08140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Boe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nu!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9043035" cy="228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Publicatie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service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2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Verdana"/>
                <a:cs typeface="Verdana"/>
              </a:rPr>
              <a:t>‘</a:t>
            </a:r>
            <a:r>
              <a:rPr sz="2600" spc="-20" dirty="0">
                <a:latin typeface="Verdana"/>
                <a:cs typeface="Verdana"/>
              </a:rPr>
              <a:t>Produce</a:t>
            </a:r>
            <a:r>
              <a:rPr sz="2600" spc="20" dirty="0">
                <a:latin typeface="Verdana"/>
                <a:cs typeface="Verdana"/>
              </a:rPr>
              <a:t>r</a:t>
            </a:r>
            <a:r>
              <a:rPr sz="2600" spc="-275" dirty="0">
                <a:latin typeface="Verdana"/>
                <a:cs typeface="Verdana"/>
              </a:rPr>
              <a:t>’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10" dirty="0">
                <a:latin typeface="Verdana"/>
                <a:cs typeface="Verdana"/>
              </a:rPr>
              <a:t>f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‘Publish’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3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subscribe</a:t>
            </a:r>
            <a:r>
              <a:rPr sz="2600" spc="-40" dirty="0">
                <a:latin typeface="Verdana"/>
                <a:cs typeface="Verdana"/>
              </a:rPr>
              <a:t>r</a:t>
            </a:r>
            <a:r>
              <a:rPr sz="2600" spc="-25" dirty="0">
                <a:latin typeface="Verdana"/>
                <a:cs typeface="Verdana"/>
              </a:rPr>
              <a:t>-componen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n,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oege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aan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bestaande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component.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(‘boe</a:t>
            </a:r>
            <a:r>
              <a:rPr spc="15" dirty="0"/>
              <a:t>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nu’-knop)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9" y="1513813"/>
            <a:ext cx="7459980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(city)"&gt;Boe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nu!&lt;/button&gt;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latin typeface="Consolas"/>
                <a:cs typeface="Consolas"/>
              </a:rPr>
              <a:t>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700" b="1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tream.next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(city);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282441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1752005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1495" y="3741803"/>
            <a:ext cx="2466876" cy="417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 err="1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maken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1362</Words>
  <Application>Microsoft Macintosh PowerPoint</Application>
  <PresentationFormat>Custom</PresentationFormat>
  <Paragraphs>362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Helvetica Neue</vt:lpstr>
      <vt:lpstr>Mangal</vt:lpstr>
      <vt:lpstr>Times New Roman</vt:lpstr>
      <vt:lpstr>Verdana</vt:lpstr>
      <vt:lpstr>Wingdings</vt:lpstr>
      <vt:lpstr>Office Theme</vt:lpstr>
      <vt:lpstr>PowerPoint Presentation</vt:lpstr>
      <vt:lpstr>Angular-app: Tree of components</vt:lpstr>
      <vt:lpstr>Application as a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Detailcomponent maken</vt:lpstr>
      <vt:lpstr>2. Insluiten in Module</vt:lpstr>
      <vt:lpstr>3. Insluiten in HTML</vt:lpstr>
      <vt:lpstr>4. Resultaat</vt:lpstr>
      <vt:lpstr>Checkpoint</vt:lpstr>
      <vt:lpstr>PowerPoint Presentation</vt:lpstr>
      <vt:lpstr>Data flow tussen components</vt:lpstr>
      <vt:lpstr>Parent-Child flow: de annotatie @Input()</vt:lpstr>
      <vt:lpstr>Werken met @Input() in ChildComponent</vt:lpstr>
      <vt:lpstr>Parent Component aanpassen voor @Input</vt:lpstr>
      <vt:lpstr>Parent Component Class uitbreiden</vt:lpstr>
      <vt:lpstr>Resultaat</vt:lpstr>
      <vt:lpstr>Checkpoint</vt:lpstr>
      <vt:lpstr>Child-Parent flow: de annotatie @Output()</vt:lpstr>
      <vt:lpstr>PowerPoint Presentation</vt:lpstr>
      <vt:lpstr>Child-Parent flow: de annotatie @Output()</vt:lpstr>
      <vt:lpstr>Werkwijze – idem, maar dan andersom</vt:lpstr>
      <vt:lpstr>Een rating geven aan Cities</vt:lpstr>
      <vt:lpstr>Parent Component voorbereiden op ontvangen custom event</vt:lpstr>
      <vt:lpstr>Rating tonen in HTML</vt:lpstr>
      <vt:lpstr>Resultaat</vt:lpstr>
      <vt:lpstr>PowerPoint Presentation</vt:lpstr>
      <vt:lpstr>Checkpoint</vt:lpstr>
      <vt:lpstr>Communicatie tussen sibl</vt:lpstr>
      <vt:lpstr>Mooiere oplossing – Pub/Sub-systeem met Observables</vt:lpstr>
      <vt:lpstr>Event bus</vt:lpstr>
      <vt:lpstr>Opties</vt:lpstr>
      <vt:lpstr>PowerPoint Presentation</vt:lpstr>
      <vt:lpstr>PubSub-service maken</vt:lpstr>
      <vt:lpstr>1. OrderService</vt:lpstr>
      <vt:lpstr>2. Producer component (‘boek nu’-knop)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26</cp:revision>
  <dcterms:created xsi:type="dcterms:W3CDTF">2019-02-17T16:59:04Z</dcterms:created>
  <dcterms:modified xsi:type="dcterms:W3CDTF">2019-05-12T18:29:13Z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