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270" r:id="rId20"/>
    <p:sldId id="271" r:id="rId21"/>
    <p:sldId id="392" r:id="rId22"/>
    <p:sldId id="272" r:id="rId23"/>
    <p:sldId id="39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/>
    <p:restoredTop sz="94762"/>
  </p:normalViewPr>
  <p:slideViewPr>
    <p:cSldViewPr>
      <p:cViewPr varScale="1">
        <p:scale>
          <a:sx n="110" d="100"/>
          <a:sy n="110" d="100"/>
        </p:scale>
        <p:origin x="21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@Input()</a:t>
            </a:r>
            <a:r>
              <a:rPr lang="nl-NL" spc="15" dirty="0"/>
              <a:t> 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59583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Applicatio</a:t>
            </a:r>
            <a:r>
              <a:rPr spc="15" dirty="0"/>
              <a:t>n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15" dirty="0"/>
              <a:t>as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2603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>
              <a:lnSpc>
                <a:spcPct val="100000"/>
              </a:lnSpc>
            </a:pPr>
            <a:r>
              <a:rPr lang="nl-NL" spc="-20" dirty="0" err="1"/>
              <a:t>From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0" dirty="0"/>
              <a:t>RxJs-bibliotheek</a:t>
            </a:r>
            <a:r>
              <a:rPr spc="-10" dirty="0"/>
              <a:t>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lang="nl-NL" spc="-25" dirty="0" err="1"/>
              <a:t>use</a:t>
            </a:r>
            <a:r>
              <a:rPr lang="nl-NL" spc="-25" dirty="0"/>
              <a:t> </a:t>
            </a:r>
            <a:r>
              <a:rPr spc="-20" dirty="0"/>
              <a:t>:</a:t>
            </a:r>
            <a:endParaRPr lang="en-GB" spc="-20" dirty="0"/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</a:rPr>
              <a:t>(</a:t>
            </a:r>
            <a:r>
              <a:rPr lang="en-GB" b="1" spc="-35" dirty="0">
                <a:solidFill>
                  <a:srgbClr val="C00000"/>
                </a:solidFill>
              </a:rPr>
              <a:t>is</a:t>
            </a:r>
            <a:r>
              <a:rPr lang="en-GB" b="1" spc="2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15" dirty="0">
                <a:solidFill>
                  <a:srgbClr val="C00000"/>
                </a:solidFill>
              </a:rPr>
              <a:t>and also</a:t>
            </a:r>
            <a:r>
              <a:rPr lang="en-GB" b="1" spc="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r>
              <a:rPr lang="en-GB" b="1" spc="-15" dirty="0">
                <a:solidFill>
                  <a:srgbClr val="C00000"/>
                </a:solidFill>
              </a:rPr>
              <a:t>)</a:t>
            </a: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7841481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ow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700" b="1" spc="-5" dirty="0">
                <a:latin typeface="Consolas"/>
                <a:cs typeface="Consolas"/>
              </a:rPr>
              <a:t>public</a:t>
            </a:r>
            <a:r>
              <a:rPr lang="nl-NL" sz="17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282441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1752005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1495" y="3741803"/>
            <a:ext cx="2466876" cy="417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1745</Words>
  <Application>Microsoft Macintosh PowerPoint</Application>
  <PresentationFormat>Custom</PresentationFormat>
  <Paragraphs>344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Angular-app: Tree of components</vt:lpstr>
      <vt:lpstr>Application as a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Event bus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31</cp:revision>
  <dcterms:created xsi:type="dcterms:W3CDTF">2019-02-17T16:59:04Z</dcterms:created>
  <dcterms:modified xsi:type="dcterms:W3CDTF">2020-06-08T16:12:37Z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