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89252"/>
  </p:normalViewPr>
  <p:slideViewPr>
    <p:cSldViewPr>
      <p:cViewPr varScale="1">
        <p:scale>
          <a:sx n="103" d="100"/>
          <a:sy n="103" d="100"/>
        </p:scale>
        <p:origin x="2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043" y="473382"/>
            <a:ext cx="9426816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HomeComponen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(or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ootComponent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whate</a:t>
            </a:r>
            <a:r>
              <a:rPr sz="1950" spc="-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er)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menu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5663089"/>
          </a:xfrm>
        </p:spPr>
        <p:txBody>
          <a:bodyPr/>
          <a:lstStyle/>
          <a:p>
            <a:r>
              <a:rPr lang="en-US" sz="1600" dirty="0"/>
              <a:t>import {Pipe, </a:t>
            </a:r>
            <a:r>
              <a:rPr lang="en-US" sz="1600" dirty="0" err="1"/>
              <a:t>PipeTransform</a:t>
            </a:r>
            <a:r>
              <a:rPr lang="en-US" sz="1600" dirty="0"/>
              <a:t>} from '@angular/core';</a:t>
            </a:r>
          </a:p>
          <a:p>
            <a:br>
              <a:rPr lang="en-US" sz="1600" dirty="0"/>
            </a:br>
            <a:r>
              <a:rPr lang="en-US" sz="1600" b="1" dirty="0"/>
              <a:t>@Pipe</a:t>
            </a:r>
            <a:r>
              <a:rPr lang="en-US" sz="1600" dirty="0"/>
              <a:t>({</a:t>
            </a:r>
          </a:p>
          <a:p>
            <a:r>
              <a:rPr lang="en-US" sz="1600" dirty="0"/>
              <a:t>      name: 'filter’</a:t>
            </a:r>
          </a:p>
          <a:p>
            <a:r>
              <a:rPr lang="en-US" sz="1600" dirty="0"/>
              <a:t>})</a:t>
            </a:r>
          </a:p>
          <a:p>
            <a:endParaRPr lang="en-US" sz="1600" dirty="0"/>
          </a:p>
          <a:p>
            <a:r>
              <a:rPr lang="en-US" sz="1600" dirty="0"/>
              <a:t>export class </a:t>
            </a:r>
            <a:r>
              <a:rPr lang="en-US" sz="1600" b="1" dirty="0" err="1">
                <a:solidFill>
                  <a:srgbClr val="C00000"/>
                </a:solidFill>
              </a:rPr>
              <a:t>FilterPipe</a:t>
            </a:r>
            <a:r>
              <a:rPr lang="en-US" sz="1600" dirty="0"/>
              <a:t> </a:t>
            </a:r>
            <a:r>
              <a:rPr lang="en-US" sz="1600" i="1" dirty="0"/>
              <a:t>implements</a:t>
            </a:r>
            <a:r>
              <a:rPr lang="en-US" sz="1600" dirty="0"/>
              <a:t> </a:t>
            </a:r>
            <a:r>
              <a:rPr lang="en-US" sz="1600" b="1" dirty="0" err="1"/>
              <a:t>PipeTransform</a:t>
            </a:r>
            <a:r>
              <a:rPr lang="en-US" sz="1600" dirty="0"/>
              <a:t> {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transform(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: any[], 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: any[]) {</a:t>
            </a:r>
          </a:p>
          <a:p>
            <a:pPr lvl="1"/>
            <a:endParaRPr lang="en-US" sz="1600" dirty="0"/>
          </a:p>
          <a:p>
            <a:pPr lvl="2"/>
            <a:r>
              <a:rPr lang="en-US" sz="1600" dirty="0"/>
              <a:t>if (!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return value;</a:t>
            </a:r>
          </a:p>
          <a:p>
            <a:pPr lvl="2"/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  <a:p>
            <a:pPr lvl="2"/>
            <a:r>
              <a:rPr lang="en-US" sz="1600" dirty="0"/>
              <a:t>if 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b="1" dirty="0" err="1"/>
              <a:t>searchFilter</a:t>
            </a:r>
            <a:r>
              <a:rPr lang="en-US" sz="1600" dirty="0"/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args</a:t>
            </a:r>
            <a:r>
              <a:rPr lang="en-US" sz="1600" b="1" dirty="0">
                <a:solidFill>
                  <a:srgbClr val="FF0000"/>
                </a:solidFill>
              </a:rPr>
              <a:t>[0]</a:t>
            </a:r>
            <a:r>
              <a:rPr lang="en-US" sz="1600" dirty="0"/>
              <a:t>.</a:t>
            </a:r>
            <a:r>
              <a:rPr lang="en-US" sz="1600" dirty="0" err="1"/>
              <a:t>toLowerCase</a:t>
            </a:r>
            <a:r>
              <a:rPr lang="en-US" sz="1600" dirty="0"/>
              <a:t>();</a:t>
            </a:r>
          </a:p>
          <a:p>
            <a:pPr lvl="2"/>
            <a:br>
              <a:rPr lang="en-US" sz="1600" dirty="0"/>
            </a:br>
            <a:r>
              <a:rPr lang="en-US" sz="1600" dirty="0"/>
              <a:t>	return </a:t>
            </a:r>
            <a:r>
              <a:rPr lang="en-US" sz="1600" b="1" dirty="0" err="1">
                <a:solidFill>
                  <a:srgbClr val="FF0000"/>
                </a:solidFill>
              </a:rPr>
              <a:t>value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FF0000"/>
                </a:solidFill>
              </a:rPr>
              <a:t>filter</a:t>
            </a:r>
            <a:r>
              <a:rPr lang="en-US" sz="1600" dirty="0"/>
              <a:t>((item) =&gt; </a:t>
            </a:r>
            <a:r>
              <a:rPr lang="en-US" sz="1600" dirty="0" err="1"/>
              <a:t>item.name.toLowerCase</a:t>
            </a:r>
            <a:r>
              <a:rPr lang="en-US" sz="1600" dirty="0"/>
              <a:t>().</a:t>
            </a:r>
            <a:r>
              <a:rPr lang="en-US" sz="1600" dirty="0" err="1"/>
              <a:t>startsWith</a:t>
            </a:r>
            <a:r>
              <a:rPr lang="en-US" sz="1600" dirty="0"/>
              <a:t>(</a:t>
            </a:r>
            <a:r>
              <a:rPr lang="en-US" sz="1600" b="1" dirty="0" err="1"/>
              <a:t>searchFilter</a:t>
            </a:r>
            <a:r>
              <a:rPr lang="en-US" sz="1600" dirty="0"/>
              <a:t>));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return;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270073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class="form-control-</a:t>
            </a:r>
            <a:r>
              <a:rPr lang="en-US" dirty="0" err="1"/>
              <a:t>lg</a:t>
            </a:r>
            <a:r>
              <a:rPr lang="en-US" dirty="0"/>
              <a:t>" type="text"</a:t>
            </a:r>
          </a:p>
          <a:p>
            <a:r>
              <a:rPr lang="en-US" dirty="0"/>
              <a:t>placeholder="filter cities..."</a:t>
            </a:r>
          </a:p>
          <a:p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b="1" dirty="0" err="1"/>
              <a:t>filterCity</a:t>
            </a:r>
            <a:r>
              <a:rPr lang="en-US" dirty="0"/>
              <a:t>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&lt;li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ngFor</a:t>
            </a:r>
            <a:r>
              <a:rPr lang="en-US" dirty="0"/>
              <a:t>="let city of cities </a:t>
            </a:r>
            <a:r>
              <a:rPr lang="en-US" b="1" dirty="0">
                <a:solidFill>
                  <a:srgbClr val="C00000"/>
                </a:solidFill>
              </a:rPr>
              <a:t>| </a:t>
            </a:r>
            <a:r>
              <a:rPr lang="en-US" b="1" dirty="0" err="1">
                <a:solidFill>
                  <a:srgbClr val="C00000"/>
                </a:solidFill>
              </a:rPr>
              <a:t>filter:filterCity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class="list-group-item"&gt;</a:t>
            </a:r>
          </a:p>
          <a:p>
            <a:r>
              <a:rPr lang="en-US" dirty="0"/>
              <a:t> 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</a:t>
            </a:r>
            <a:r>
              <a:rPr lang="nl-NL" sz="2800" spc="15" dirty="0" err="1">
                <a:latin typeface="+mj-lt"/>
              </a:rPr>
              <a:t>js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391479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&lt;route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r‐outlet&gt;&lt;/route</a:t>
            </a:r>
            <a:r>
              <a:rPr sz="1500" b="1" spc="-1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outlet&gt;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419" y="564793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1845</Words>
  <Application>Microsoft Macintosh PowerPoint</Application>
  <PresentationFormat>Custom</PresentationFormat>
  <Paragraphs>345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app.Module.js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Template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58</cp:revision>
  <dcterms:created xsi:type="dcterms:W3CDTF">2019-02-17T16:59:30Z</dcterms:created>
  <dcterms:modified xsi:type="dcterms:W3CDTF">2020-06-09T14:44:53Z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