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276" r:id="rId25"/>
    <p:sldId id="277" r:id="rId26"/>
    <p:sldId id="278" r:id="rId27"/>
    <p:sldId id="279" r:id="rId28"/>
    <p:sldId id="280" r:id="rId29"/>
    <p:sldId id="281" r:id="rId30"/>
    <p:sldId id="434" r:id="rId31"/>
    <p:sldId id="286" r:id="rId32"/>
    <p:sldId id="433" r:id="rId33"/>
    <p:sldId id="290" r:id="rId34"/>
    <p:sldId id="435" r:id="rId35"/>
    <p:sldId id="444" r:id="rId36"/>
    <p:sldId id="445" r:id="rId37"/>
    <p:sldId id="446" r:id="rId38"/>
    <p:sldId id="447" r:id="rId39"/>
    <p:sldId id="437" r:id="rId40"/>
    <p:sldId id="438" r:id="rId41"/>
    <p:sldId id="430" r:id="rId42"/>
    <p:sldId id="431" r:id="rId43"/>
    <p:sldId id="432" r:id="rId44"/>
    <p:sldId id="449" r:id="rId45"/>
    <p:sldId id="291" r:id="rId46"/>
    <p:sldId id="439" r:id="rId47"/>
    <p:sldId id="441" r:id="rId48"/>
    <p:sldId id="440" r:id="rId49"/>
    <p:sldId id="453" r:id="rId50"/>
    <p:sldId id="452" r:id="rId51"/>
    <p:sldId id="442" r:id="rId52"/>
    <p:sldId id="292" r:id="rId53"/>
    <p:sldId id="293" r:id="rId54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0"/>
    <p:restoredTop sz="94762"/>
  </p:normalViewPr>
  <p:slideViewPr>
    <p:cSldViewPr>
      <p:cViewPr varScale="1">
        <p:scale>
          <a:sx n="110" d="100"/>
          <a:sy n="110" d="100"/>
        </p:scale>
        <p:origin x="23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64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12/17/21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12/17/21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17-12-2021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 err="1">
                <a:latin typeface="Consolas"/>
                <a:cs typeface="Consolas"/>
              </a:rPr>
              <a:t>getCities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lang="nl-NL" sz="1700" spc="5" dirty="0">
                <a:latin typeface="Consolas"/>
                <a:cs typeface="Consolas"/>
              </a:rPr>
              <a:t>: </a:t>
            </a:r>
            <a:r>
              <a:rPr lang="en-US" sz="1700" spc="-5" dirty="0">
                <a:latin typeface="Consolas"/>
                <a:cs typeface="Consolas"/>
              </a:rPr>
              <a:t>City[</a:t>
            </a:r>
            <a:r>
              <a:rPr lang="en-US"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</a:t>
            </a:r>
            <a:r>
              <a:rPr sz="1700" spc="-5" dirty="0" err="1">
                <a:latin typeface="Consolas"/>
                <a:cs typeface="Consolas"/>
              </a:rPr>
              <a:t>id:</a:t>
            </a:r>
            <a:r>
              <a:rPr lang="en-US" sz="1700" spc="-5" dirty="0" err="1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dirty="0">
                <a:latin typeface="Times New Roman"/>
                <a:cs typeface="Times New Roman"/>
              </a:rPr>
              <a:t>: City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 err="1">
                <a:latin typeface="Consolas"/>
                <a:cs typeface="Consolas"/>
              </a:rPr>
              <a:t>.cities.find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lang="nl-NL"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c</a:t>
            </a:r>
            <a:r>
              <a:rPr sz="1700" dirty="0">
                <a:latin typeface="Consolas"/>
                <a:cs typeface="Consolas"/>
              </a:rPr>
              <a:t>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=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925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</a:t>
            </a:r>
            <a:r>
              <a:rPr sz="1700" spc="-5" dirty="0" err="1">
                <a:latin typeface="Consolas"/>
                <a:cs typeface="Consolas"/>
              </a:rPr>
              <a:t>CityService</a:t>
            </a:r>
            <a:r>
              <a:rPr lang="nl-NL" sz="1700" spc="-5" dirty="0">
                <a:latin typeface="Consolas"/>
                <a:cs typeface="Consolas"/>
              </a:rPr>
              <a:t>, </a:t>
            </a:r>
            <a:r>
              <a:rPr lang="nl-NL" sz="1700" spc="-5" dirty="0" err="1">
                <a:latin typeface="Consolas"/>
                <a:cs typeface="Consolas"/>
              </a:rPr>
              <a:t>GoogleService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 dirty="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10" dirty="0" err="1">
                <a:solidFill>
                  <a:srgbClr val="C00000"/>
                </a:solidFill>
                <a:latin typeface="Verdana"/>
                <a:cs typeface="Verdana"/>
              </a:rPr>
              <a:t>subscribe</a:t>
            </a:r>
            <a:r>
              <a:rPr lang="nl-NL" sz="1950" b="1" spc="-10" dirty="0">
                <a:solidFill>
                  <a:srgbClr val="C00000"/>
                </a:solidFill>
                <a:latin typeface="Verdana"/>
                <a:cs typeface="Verdana"/>
              </a:rPr>
              <a:t>() has 3</a:t>
            </a:r>
            <a:r>
              <a:rPr sz="1950" b="1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pa</a:t>
            </a:r>
            <a:r>
              <a:rPr sz="1950" b="1" spc="-50" dirty="0">
                <a:solidFill>
                  <a:srgbClr val="C00000"/>
                </a:solidFill>
                <a:latin typeface="Verdana"/>
                <a:cs typeface="Verdana"/>
              </a:rPr>
              <a:t>r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sz="1950" b="1" spc="-15" dirty="0">
                <a:solidFill>
                  <a:srgbClr val="C00000"/>
                </a:solidFill>
                <a:latin typeface="Verdana"/>
                <a:cs typeface="Verdana"/>
              </a:rPr>
              <a:t>meters: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solidFill>
                  <a:srgbClr val="00B050"/>
                </a:solidFill>
                <a:latin typeface="Verdana"/>
                <a:cs typeface="Verdana"/>
              </a:rPr>
              <a:t>success</a:t>
            </a:r>
            <a:endParaRPr sz="1600" dirty="0">
              <a:solidFill>
                <a:srgbClr val="00B05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solidFill>
                  <a:srgbClr val="C00000"/>
                </a:solidFill>
                <a:latin typeface="Verdana"/>
                <a:cs typeface="Verdana"/>
              </a:rPr>
              <a:t>error</a:t>
            </a:r>
            <a:endParaRPr sz="16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solidFill>
                  <a:schemeClr val="accent6"/>
                </a:solidFill>
                <a:latin typeface="Verdana"/>
                <a:cs typeface="Verdana"/>
              </a:rPr>
              <a:t>complete</a:t>
            </a:r>
            <a:endParaRPr sz="1600" dirty="0">
              <a:solidFill>
                <a:schemeClr val="accent6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>
                <a:solidFill>
                  <a:schemeClr val="accent6"/>
                </a:solidFill>
              </a:rPr>
              <a:t>: string</a:t>
            </a:r>
            <a:r>
              <a:rPr lang="en-US" sz="2000" dirty="0"/>
              <a:t>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| Async also </a:t>
            </a: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lang="en-US" sz="2400" b="1" dirty="0">
                <a:latin typeface="Verdana"/>
                <a:cs typeface="Verdana"/>
              </a:rPr>
              <a:t>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24069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service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</TotalTime>
  <Words>2048</Words>
  <Application>Microsoft Macintosh PowerPoint</Application>
  <PresentationFormat>Custom</PresentationFormat>
  <Paragraphs>466</Paragraphs>
  <Slides>53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99</cp:revision>
  <dcterms:created xsi:type="dcterms:W3CDTF">2019-02-17T16:58:35Z</dcterms:created>
  <dcterms:modified xsi:type="dcterms:W3CDTF">2021-12-17T17:10:40Z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