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9" r:id="rId4"/>
    <p:sldId id="388" r:id="rId5"/>
    <p:sldId id="387" r:id="rId6"/>
    <p:sldId id="390" r:id="rId7"/>
    <p:sldId id="260" r:id="rId8"/>
    <p:sldId id="261" r:id="rId9"/>
    <p:sldId id="262" r:id="rId10"/>
    <p:sldId id="263" r:id="rId11"/>
    <p:sldId id="292" r:id="rId12"/>
    <p:sldId id="264" r:id="rId13"/>
    <p:sldId id="265" r:id="rId14"/>
    <p:sldId id="393" r:id="rId15"/>
    <p:sldId id="266" r:id="rId16"/>
    <p:sldId id="267" r:id="rId17"/>
    <p:sldId id="268" r:id="rId18"/>
    <p:sldId id="269" r:id="rId19"/>
    <p:sldId id="395" r:id="rId20"/>
    <p:sldId id="270" r:id="rId21"/>
    <p:sldId id="271" r:id="rId22"/>
    <p:sldId id="392" r:id="rId23"/>
    <p:sldId id="272" r:id="rId24"/>
    <p:sldId id="391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394" r:id="rId36"/>
    <p:sldId id="283" r:id="rId37"/>
    <p:sldId id="284" r:id="rId38"/>
    <p:sldId id="285" r:id="rId39"/>
    <p:sldId id="286" r:id="rId40"/>
    <p:sldId id="287" r:id="rId41"/>
    <p:sldId id="288" r:id="rId42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79"/>
    <p:restoredTop sz="81633"/>
  </p:normalViewPr>
  <p:slideViewPr>
    <p:cSldViewPr>
      <p:cViewPr varScale="1">
        <p:scale>
          <a:sx n="93" d="100"/>
          <a:sy n="93" d="100"/>
        </p:scale>
        <p:origin x="2832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78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xjs-dev.firebaseapp.com/guide/subject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7949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nl-NL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7362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pPr rtl="0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GB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Subject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special type of Observable that observers can also subscribe to it to receive published values but with one difference: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values are 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multicasted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many Observers.</a:t>
            </a:r>
            <a:endParaRPr lang="en-GB" b="0" dirty="0">
              <a:effectLst/>
            </a:endParaRPr>
          </a:p>
          <a:p>
            <a:pPr rtl="0"/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Subjects are also </a:t>
            </a:r>
            <a:r>
              <a:rPr lang="en-GB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Observers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 can also subscribe to other Observables and listen to published data.</a:t>
            </a:r>
            <a:endParaRPr lang="en-GB" b="0" dirty="0">
              <a:effectLst/>
            </a:endParaRPr>
          </a:p>
          <a:p>
            <a:pPr rtl="0"/>
            <a:br>
              <a:rPr lang="en-GB" b="0" dirty="0">
                <a:effectLst/>
              </a:rPr>
            </a:b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default an </a:t>
            </a:r>
            <a:r>
              <a:rPr lang="en-GB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RxJS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Observable is unicast.</a:t>
            </a:r>
            <a:endParaRPr lang="en-GB" b="0" dirty="0">
              <a:effectLst/>
            </a:endParaRPr>
          </a:p>
          <a:p>
            <a:pPr rtl="0"/>
            <a:br>
              <a:rPr lang="en-GB" b="0" dirty="0">
                <a:effectLst/>
              </a:rPr>
            </a:b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Unicast simply means that each subscribed observer has an independent execution of the Observable while multicast means that the Observable execution is shared by multiple Observers.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659901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Angular apps are composed of modules.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Modules </a:t>
            </a:r>
            <a:r>
              <a:rPr lang="en-US" b="1" dirty="0"/>
              <a:t>exports</a:t>
            </a:r>
            <a:r>
              <a:rPr lang="en-US" dirty="0"/>
              <a:t> classes, function, values — that other modules import.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4124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dirty="0" err="1"/>
              <a:t>Angular</a:t>
            </a:r>
            <a:r>
              <a:rPr lang="nl-NL" b="1" baseline="0" dirty="0"/>
              <a:t> is</a:t>
            </a:r>
            <a:r>
              <a:rPr lang="nl-NL" b="1" dirty="0"/>
              <a:t> a tree of </a:t>
            </a:r>
            <a:r>
              <a:rPr lang="nl-NL" b="1" dirty="0" err="1"/>
              <a:t>components</a:t>
            </a:r>
            <a:r>
              <a:rPr lang="nl-NL" b="1" dirty="0"/>
              <a:t>,</a:t>
            </a:r>
            <a:r>
              <a:rPr lang="nl-NL" b="1" baseline="0" dirty="0"/>
              <a:t> </a:t>
            </a:r>
            <a:r>
              <a:rPr lang="nl-NL" b="1" baseline="0" dirty="0" err="1"/>
              <a:t>because</a:t>
            </a:r>
            <a:r>
              <a:rPr lang="nl-NL" b="1" baseline="0" dirty="0"/>
              <a:t> </a:t>
            </a:r>
            <a:r>
              <a:rPr lang="nl-NL" b="1" baseline="0" dirty="0" err="1"/>
              <a:t>it</a:t>
            </a:r>
            <a:r>
              <a:rPr lang="nl-NL" b="1" baseline="0" dirty="0"/>
              <a:t> has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same</a:t>
            </a:r>
            <a:r>
              <a:rPr lang="nl-NL" b="1" baseline="0" dirty="0"/>
              <a:t> </a:t>
            </a:r>
            <a:r>
              <a:rPr lang="nl-NL" b="1" baseline="0" dirty="0" err="1"/>
              <a:t>structure</a:t>
            </a:r>
            <a:r>
              <a:rPr lang="nl-NL" b="1" baseline="0" dirty="0"/>
              <a:t> as </a:t>
            </a:r>
            <a:r>
              <a:rPr lang="nl-NL" b="1" baseline="0" dirty="0" err="1"/>
              <a:t>your</a:t>
            </a:r>
            <a:r>
              <a:rPr lang="nl-NL" b="1" baseline="0" dirty="0"/>
              <a:t> html-</a:t>
            </a:r>
            <a:r>
              <a:rPr lang="nl-NL" b="1" baseline="0" dirty="0" err="1"/>
              <a:t>structure</a:t>
            </a:r>
            <a:r>
              <a:rPr lang="nl-NL" b="1" baseline="0" dirty="0"/>
              <a:t> !!!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Index.html</a:t>
            </a:r>
            <a:r>
              <a:rPr lang="nl-NL" b="1" baseline="0" dirty="0"/>
              <a:t> is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parent</a:t>
            </a:r>
            <a:r>
              <a:rPr lang="nl-NL" b="1" baseline="0" dirty="0"/>
              <a:t> template of </a:t>
            </a:r>
            <a:r>
              <a:rPr lang="nl-NL" b="1" baseline="0" dirty="0" err="1"/>
              <a:t>AppComponent</a:t>
            </a:r>
            <a:r>
              <a:rPr lang="nl-NL" b="1" baseline="0" dirty="0"/>
              <a:t> ect…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AppComponent</a:t>
            </a:r>
            <a:r>
              <a:rPr lang="nl-NL" b="1" baseline="0" dirty="0"/>
              <a:t> is </a:t>
            </a:r>
            <a:r>
              <a:rPr lang="nl-NL" b="1" baseline="0" dirty="0" err="1"/>
              <a:t>the</a:t>
            </a:r>
            <a:r>
              <a:rPr lang="nl-NL" b="1" baseline="0" dirty="0"/>
              <a:t> </a:t>
            </a:r>
            <a:r>
              <a:rPr lang="nl-NL" b="1" baseline="0" dirty="0" err="1"/>
              <a:t>parent</a:t>
            </a:r>
            <a:r>
              <a:rPr lang="nl-NL" b="1" baseline="0" dirty="0"/>
              <a:t> of </a:t>
            </a:r>
            <a:r>
              <a:rPr lang="nl-NL" b="1" baseline="0" dirty="0" err="1"/>
              <a:t>BookComponent</a:t>
            </a:r>
            <a:r>
              <a:rPr lang="nl-NL" b="1" baseline="0" dirty="0"/>
              <a:t> </a:t>
            </a:r>
            <a:r>
              <a:rPr lang="nl-NL" b="1" baseline="0" dirty="0" err="1"/>
              <a:t>and</a:t>
            </a:r>
            <a:r>
              <a:rPr lang="nl-NL" b="1" baseline="0" dirty="0"/>
              <a:t> </a:t>
            </a:r>
            <a:r>
              <a:rPr lang="mr-IN" b="1" baseline="0" dirty="0"/>
              <a:t>…</a:t>
            </a: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="1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err="1"/>
              <a:t>main.ts</a:t>
            </a:r>
            <a:endParaRPr lang="nl-NL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059BC-4998-4873-8F2D-C8268E61253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0944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4521C-F147-C24A-A391-648ECBD2901C}" type="datetime1">
              <a:rPr lang="en-US" smtClean="0"/>
              <a:t>12/17/21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0CB69-7D8B-9F4E-BED9-901DCAE946AB}" type="datetime1">
              <a:rPr lang="en-US" smtClean="0"/>
              <a:t>12/17/21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40087" y="7229161"/>
            <a:ext cx="708660" cy="184666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6B9DC-9839-E24A-9DBE-68BCC9C6D304}" type="datetime1">
              <a:rPr lang="en-US" smtClean="0"/>
              <a:t>12/17/21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123C-B19C-2541-A249-CC118E280FC0}" type="datetime1">
              <a:rPr lang="en-US" smtClean="0"/>
              <a:t>12/17/21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0ED1D-FFB4-6144-9B3D-3C04FD3360E4}" type="datetime1">
              <a:rPr lang="en-US" smtClean="0"/>
              <a:t>12/17/21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83208" y="562010"/>
            <a:ext cx="9126984" cy="9439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409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281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229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5639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704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84585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98682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1278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93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83208" y="4173441"/>
            <a:ext cx="9126984" cy="545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74118" marR="0" lvl="0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48237" marR="0" lvl="1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22355" marR="0" lvl="2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096473" marR="0" lvl="3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370592" marR="0" lvl="4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644710" marR="0" lvl="5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1918828" marR="0" lvl="6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192946" marR="0" lvl="7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467065" marR="0" lvl="8" indent="-162513" algn="l" rtl="0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344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5189974" y="7178799"/>
            <a:ext cx="303009" cy="295424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fld id="{00000000-1234-1234-1234-123412341234}" type="slidenum">
              <a:rPr lang="en-US" sz="111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algn="ctr">
                <a:buClr>
                  <a:srgbClr val="FFFFFF"/>
                </a:buClr>
                <a:buSzPct val="25000"/>
              </a:pPr>
              <a:t>‹#›</a:t>
            </a:fld>
            <a:endParaRPr lang="en-US" sz="111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4208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945" y="259583"/>
            <a:ext cx="9063509" cy="805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745" y="1654272"/>
            <a:ext cx="9469909" cy="385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4E92-36BB-AA43-A533-B6B376F1612C}" type="datetime1">
              <a:rPr lang="en-US" smtClean="0"/>
              <a:t>12/17/21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176381"/>
            <a:ext cx="191134" cy="264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11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12367" y="1929310"/>
            <a:ext cx="779272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300" b="1" spc="-5" dirty="0">
                <a:latin typeface="Arial"/>
                <a:cs typeface="Arial"/>
              </a:rPr>
              <a:t>Angula</a:t>
            </a:r>
            <a:r>
              <a:rPr sz="4300" b="1" dirty="0">
                <a:latin typeface="Arial"/>
                <a:cs typeface="Arial"/>
              </a:rPr>
              <a:t>r</a:t>
            </a:r>
            <a:r>
              <a:rPr sz="4300" b="1" spc="-5" dirty="0">
                <a:latin typeface="Arial"/>
                <a:cs typeface="Arial"/>
              </a:rPr>
              <a:t> Componen</a:t>
            </a:r>
            <a:r>
              <a:rPr sz="4300" b="1" dirty="0">
                <a:latin typeface="Arial"/>
                <a:cs typeface="Arial"/>
              </a:rPr>
              <a:t>t</a:t>
            </a:r>
            <a:r>
              <a:rPr lang="nl-NL" sz="4300" b="1" dirty="0">
                <a:latin typeface="Arial"/>
                <a:cs typeface="Arial"/>
              </a:rPr>
              <a:t> </a:t>
            </a:r>
            <a:r>
              <a:rPr sz="4300" b="1" spc="-240" dirty="0">
                <a:latin typeface="Arial"/>
                <a:cs typeface="Arial"/>
              </a:rPr>
              <a:t>T</a:t>
            </a:r>
            <a:r>
              <a:rPr sz="4300" b="1" spc="-5" dirty="0">
                <a:latin typeface="Arial"/>
                <a:cs typeface="Arial"/>
              </a:rPr>
              <a:t>rees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1956" y="5915025"/>
            <a:ext cx="49335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5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4.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 err="1"/>
              <a:t>Resul</a:t>
            </a:r>
            <a:r>
              <a:rPr lang="nl-NL" spc="15" dirty="0"/>
              <a:t>t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1405012" y="1225296"/>
            <a:ext cx="8767572" cy="3429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4862" y="2462031"/>
            <a:ext cx="1885314" cy="1482090"/>
          </a:xfrm>
          <a:custGeom>
            <a:avLst/>
            <a:gdLst/>
            <a:ahLst/>
            <a:cxnLst/>
            <a:rect l="l" t="t" r="r" b="b"/>
            <a:pathLst>
              <a:path w="1885315" h="1482089">
                <a:moveTo>
                  <a:pt x="1885187" y="938021"/>
                </a:moveTo>
                <a:lnTo>
                  <a:pt x="408431" y="938021"/>
                </a:lnTo>
                <a:lnTo>
                  <a:pt x="408431" y="1482089"/>
                </a:lnTo>
                <a:lnTo>
                  <a:pt x="1885187" y="1482089"/>
                </a:lnTo>
                <a:lnTo>
                  <a:pt x="1885187" y="938021"/>
                </a:lnTo>
                <a:close/>
              </a:path>
              <a:path w="1885315" h="1482089">
                <a:moveTo>
                  <a:pt x="0" y="0"/>
                </a:moveTo>
                <a:lnTo>
                  <a:pt x="654557" y="938021"/>
                </a:lnTo>
                <a:lnTo>
                  <a:pt x="1024127" y="93802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54814" y="3586965"/>
            <a:ext cx="125349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300" b="1" spc="-10" dirty="0" err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lang="nl-NL" sz="1300" b="1" spc="-10" dirty="0">
                <a:solidFill>
                  <a:srgbClr val="FFFFFF"/>
                </a:solidFill>
                <a:latin typeface="Arial"/>
                <a:cs typeface="Arial"/>
              </a:rPr>
              <a:t> Do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17779"/>
            <a:ext cx="8778875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354330" algn="l"/>
              </a:tabLst>
            </a:pPr>
            <a:endParaRPr lang="en-US" sz="1950" spc="-15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15" dirty="0">
                <a:latin typeface="Verdana"/>
                <a:cs typeface="Verdana"/>
              </a:rPr>
              <a:t>See: 6a + 6b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41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3254552"/>
            <a:ext cx="9036164" cy="1774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180"/>
              </a:lnSpc>
            </a:pPr>
            <a:r>
              <a:rPr sz="5950" b="1" spc="-5" dirty="0">
                <a:latin typeface="Verdana"/>
                <a:cs typeface="Verdana"/>
              </a:rPr>
              <a:t>Dat</a:t>
            </a:r>
            <a:r>
              <a:rPr sz="5950" b="1" dirty="0">
                <a:latin typeface="Verdana"/>
                <a:cs typeface="Verdana"/>
              </a:rPr>
              <a:t>a</a:t>
            </a:r>
            <a:r>
              <a:rPr sz="5950" b="1" spc="55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flo</a:t>
            </a:r>
            <a:r>
              <a:rPr sz="5950" b="1" dirty="0">
                <a:latin typeface="Verdana"/>
                <a:cs typeface="Verdana"/>
              </a:rPr>
              <a:t>w</a:t>
            </a:r>
            <a:r>
              <a:rPr sz="5950" b="1" spc="560" dirty="0">
                <a:latin typeface="Times New Roman"/>
                <a:cs typeface="Times New Roman"/>
              </a:rPr>
              <a:t> </a:t>
            </a:r>
            <a:r>
              <a:rPr lang="nl-NL" sz="5950" b="1" spc="5" dirty="0" err="1">
                <a:latin typeface="Verdana"/>
                <a:cs typeface="Verdana"/>
              </a:rPr>
              <a:t>between</a:t>
            </a:r>
            <a:r>
              <a:rPr sz="5950" b="1" spc="5" dirty="0">
                <a:latin typeface="Times New Roman"/>
                <a:cs typeface="Times New Roman"/>
              </a:rPr>
              <a:t> </a:t>
            </a:r>
            <a:r>
              <a:rPr sz="5950" b="1" spc="-5" dirty="0">
                <a:latin typeface="Verdana"/>
                <a:cs typeface="Verdana"/>
              </a:rPr>
              <a:t>component</a:t>
            </a:r>
            <a:r>
              <a:rPr lang="nl-NL" sz="5950" b="1" spc="-5" dirty="0">
                <a:latin typeface="Verdana"/>
                <a:cs typeface="Verdana"/>
              </a:rPr>
              <a:t>s</a:t>
            </a:r>
            <a:endParaRPr sz="59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3536" y="5129599"/>
            <a:ext cx="465963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lang="nl-NL" sz="2350" spc="-95" dirty="0" err="1">
                <a:latin typeface="Verdana"/>
                <a:cs typeface="Verdana"/>
              </a:rPr>
              <a:t>Use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inputs</a:t>
            </a:r>
            <a:r>
              <a:rPr sz="2350" spc="245" dirty="0">
                <a:latin typeface="Times New Roman"/>
                <a:cs typeface="Times New Roman"/>
              </a:rPr>
              <a:t> </a:t>
            </a:r>
            <a:r>
              <a:rPr lang="nl-NL" sz="2350" spc="10" dirty="0" err="1">
                <a:latin typeface="Verdana"/>
                <a:cs typeface="Verdana"/>
              </a:rPr>
              <a:t>and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outputs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0" dirty="0"/>
              <a:t>Dat</a:t>
            </a:r>
            <a:r>
              <a:rPr spc="15" dirty="0"/>
              <a:t>a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5" dirty="0"/>
              <a:t>flo</a:t>
            </a:r>
            <a:r>
              <a:rPr spc="25" dirty="0"/>
              <a:t>w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between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9706" y="1565359"/>
            <a:ext cx="8552815" cy="3062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475"/>
              </a:lnSpc>
            </a:pPr>
            <a:r>
              <a:rPr sz="3850" i="1" spc="-5" dirty="0">
                <a:latin typeface="Verdana"/>
                <a:cs typeface="Verdana"/>
              </a:rPr>
              <a:t>“Dat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flows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t</a:t>
            </a:r>
            <a:r>
              <a:rPr sz="3850" i="1" dirty="0">
                <a:latin typeface="Verdana"/>
                <a:cs typeface="Verdana"/>
              </a:rPr>
              <a:t>o</a:t>
            </a:r>
            <a:r>
              <a:rPr sz="3850" i="1" spc="390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componen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via</a:t>
            </a:r>
            <a:endParaRPr sz="3850" dirty="0">
              <a:latin typeface="Verdana"/>
              <a:cs typeface="Verdana"/>
            </a:endParaRPr>
          </a:p>
          <a:p>
            <a:pPr marL="635" algn="ctr">
              <a:lnSpc>
                <a:spcPts val="4475"/>
              </a:lnSpc>
              <a:tabLst>
                <a:tab pos="2668270" algn="l"/>
              </a:tabLst>
            </a:pPr>
            <a:r>
              <a:rPr sz="3850" b="1" i="1" spc="20" dirty="0">
                <a:solidFill>
                  <a:srgbClr val="C00000"/>
                </a:solidFill>
                <a:latin typeface="Courier New"/>
                <a:cs typeface="Courier New"/>
              </a:rPr>
              <a:t>@Input()</a:t>
            </a:r>
            <a:r>
              <a:rPr sz="3850" i="1" spc="20" dirty="0">
                <a:latin typeface="Times New Roman"/>
                <a:cs typeface="Times New Roman"/>
              </a:rPr>
              <a:t>	</a:t>
            </a:r>
            <a:r>
              <a:rPr sz="3850" i="1" spc="20" dirty="0">
                <a:latin typeface="Verdana"/>
                <a:cs typeface="Verdana"/>
              </a:rPr>
              <a:t>‘s”</a:t>
            </a:r>
            <a:endParaRPr sz="38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4900" dirty="0">
              <a:latin typeface="Times New Roman"/>
              <a:cs typeface="Times New Roman"/>
            </a:endParaRPr>
          </a:p>
          <a:p>
            <a:pPr algn="ctr">
              <a:lnSpc>
                <a:spcPts val="4480"/>
              </a:lnSpc>
            </a:pPr>
            <a:r>
              <a:rPr sz="3850" i="1" dirty="0">
                <a:latin typeface="Verdana"/>
                <a:cs typeface="Verdana"/>
              </a:rPr>
              <a:t>Data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flows</a:t>
            </a:r>
            <a:r>
              <a:rPr sz="3850" i="1" spc="38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ou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0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o</a:t>
            </a:r>
            <a:r>
              <a:rPr sz="3850" i="1" dirty="0">
                <a:latin typeface="Verdana"/>
                <a:cs typeface="Verdana"/>
              </a:rPr>
              <a:t>f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a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spc="-5" dirty="0">
                <a:latin typeface="Verdana"/>
                <a:cs typeface="Verdana"/>
              </a:rPr>
              <a:t>componen</a:t>
            </a:r>
            <a:r>
              <a:rPr sz="3850" i="1" dirty="0">
                <a:latin typeface="Verdana"/>
                <a:cs typeface="Verdana"/>
              </a:rPr>
              <a:t>t</a:t>
            </a:r>
            <a:r>
              <a:rPr sz="3850" i="1" spc="395" dirty="0">
                <a:latin typeface="Times New Roman"/>
                <a:cs typeface="Times New Roman"/>
              </a:rPr>
              <a:t> </a:t>
            </a:r>
            <a:r>
              <a:rPr sz="3850" i="1" dirty="0">
                <a:latin typeface="Verdana"/>
                <a:cs typeface="Verdana"/>
              </a:rPr>
              <a:t>via</a:t>
            </a:r>
            <a:endParaRPr sz="3850" dirty="0">
              <a:latin typeface="Verdana"/>
              <a:cs typeface="Verdana"/>
            </a:endParaRPr>
          </a:p>
          <a:p>
            <a:pPr marL="635" algn="ctr">
              <a:lnSpc>
                <a:spcPts val="4480"/>
              </a:lnSpc>
            </a:pPr>
            <a:r>
              <a:rPr sz="3850" b="1" i="1" spc="20" dirty="0">
                <a:solidFill>
                  <a:srgbClr val="C00000"/>
                </a:solidFill>
                <a:latin typeface="Courier New"/>
                <a:cs typeface="Courier New"/>
              </a:rPr>
              <a:t>@Output()</a:t>
            </a:r>
            <a:r>
              <a:rPr sz="3850" i="1" spc="20" dirty="0">
                <a:latin typeface="Verdana"/>
                <a:cs typeface="Verdana"/>
              </a:rPr>
              <a:t>’s”</a:t>
            </a:r>
            <a:endParaRPr sz="3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5734-2C5B-B249-9BF4-C80C81CB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B6980-B515-4644-9261-46EC7E99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745" y="1654272"/>
            <a:ext cx="9469909" cy="615553"/>
          </a:xfrm>
        </p:spPr>
        <p:txBody>
          <a:bodyPr/>
          <a:lstStyle/>
          <a:p>
            <a:pPr algn="ctr"/>
            <a:r>
              <a:rPr lang="en-NL" sz="4000" b="1" dirty="0"/>
              <a:t>@Input</a:t>
            </a:r>
          </a:p>
        </p:txBody>
      </p:sp>
    </p:spTree>
    <p:extLst>
      <p:ext uri="{BB962C8B-B14F-4D97-AF65-F5344CB8AC3E}">
        <p14:creationId xmlns:p14="http://schemas.microsoft.com/office/powerpoint/2010/main" val="3758362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637155" cy="647870"/>
          </a:xfrm>
          <a:prstGeom prst="rect">
            <a:avLst/>
          </a:prstGeom>
        </p:spPr>
        <p:txBody>
          <a:bodyPr vert="horz" wrap="square" lIns="0" tIns="184404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i="1" spc="15" dirty="0">
                <a:solidFill>
                  <a:srgbClr val="FF0000"/>
                </a:solidFill>
              </a:rPr>
              <a:t>Parent-Child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flow: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use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 err="1"/>
              <a:t>annotati</a:t>
            </a:r>
            <a:r>
              <a:rPr lang="nl-NL" spc="15" dirty="0"/>
              <a:t>on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@Input()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5859" y="1492767"/>
            <a:ext cx="3307079" cy="837565"/>
          </a:xfrm>
          <a:custGeom>
            <a:avLst/>
            <a:gdLst/>
            <a:ahLst/>
            <a:cxnLst/>
            <a:rect l="l" t="t" r="r" b="b"/>
            <a:pathLst>
              <a:path w="3307079" h="837564">
                <a:moveTo>
                  <a:pt x="0" y="837437"/>
                </a:moveTo>
                <a:lnTo>
                  <a:pt x="3307079" y="837437"/>
                </a:lnTo>
                <a:lnTo>
                  <a:pt x="3307079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9001" y="1485909"/>
            <a:ext cx="3321050" cy="851535"/>
          </a:xfrm>
          <a:custGeom>
            <a:avLst/>
            <a:gdLst/>
            <a:ahLst/>
            <a:cxnLst/>
            <a:rect l="l" t="t" r="r" b="b"/>
            <a:pathLst>
              <a:path w="3321050" h="851535">
                <a:moveTo>
                  <a:pt x="3320795" y="0"/>
                </a:moveTo>
                <a:lnTo>
                  <a:pt x="0" y="0"/>
                </a:lnTo>
                <a:lnTo>
                  <a:pt x="0" y="851153"/>
                </a:lnTo>
                <a:lnTo>
                  <a:pt x="3320795" y="851153"/>
                </a:lnTo>
                <a:lnTo>
                  <a:pt x="3320795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0795" y="6857"/>
                </a:lnTo>
                <a:lnTo>
                  <a:pt x="3320795" y="0"/>
                </a:lnTo>
                <a:close/>
              </a:path>
              <a:path w="3321050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050" h="851535">
                <a:moveTo>
                  <a:pt x="3307079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079" y="844295"/>
                </a:lnTo>
                <a:lnTo>
                  <a:pt x="3307079" y="83743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3307079" y="844295"/>
                </a:lnTo>
                <a:lnTo>
                  <a:pt x="3313937" y="837437"/>
                </a:lnTo>
                <a:lnTo>
                  <a:pt x="3320795" y="837437"/>
                </a:lnTo>
                <a:lnTo>
                  <a:pt x="3320795" y="13715"/>
                </a:lnTo>
                <a:lnTo>
                  <a:pt x="3313937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837437"/>
                </a:moveTo>
                <a:lnTo>
                  <a:pt x="3313937" y="837437"/>
                </a:lnTo>
                <a:lnTo>
                  <a:pt x="3307079" y="844295"/>
                </a:lnTo>
                <a:lnTo>
                  <a:pt x="3320795" y="844295"/>
                </a:lnTo>
                <a:lnTo>
                  <a:pt x="3320795" y="837437"/>
                </a:lnTo>
                <a:close/>
              </a:path>
              <a:path w="3321050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079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6857"/>
                </a:moveTo>
                <a:lnTo>
                  <a:pt x="3307079" y="6857"/>
                </a:lnTo>
                <a:lnTo>
                  <a:pt x="3313937" y="13715"/>
                </a:lnTo>
                <a:lnTo>
                  <a:pt x="3320795" y="13715"/>
                </a:lnTo>
                <a:lnTo>
                  <a:pt x="3320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7040" y="1719544"/>
            <a:ext cx="236347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48889" y="2209047"/>
            <a:ext cx="401320" cy="1601470"/>
          </a:xfrm>
          <a:custGeom>
            <a:avLst/>
            <a:gdLst/>
            <a:ahLst/>
            <a:cxnLst/>
            <a:rect l="l" t="t" r="r" b="b"/>
            <a:pathLst>
              <a:path w="401320" h="1601470">
                <a:moveTo>
                  <a:pt x="400811" y="1400555"/>
                </a:moveTo>
                <a:lnTo>
                  <a:pt x="0" y="1400555"/>
                </a:lnTo>
                <a:lnTo>
                  <a:pt x="200405" y="1600961"/>
                </a:lnTo>
                <a:lnTo>
                  <a:pt x="400811" y="1400555"/>
                </a:lnTo>
                <a:close/>
              </a:path>
              <a:path w="401320" h="1601470">
                <a:moveTo>
                  <a:pt x="300989" y="0"/>
                </a:moveTo>
                <a:lnTo>
                  <a:pt x="100583" y="0"/>
                </a:lnTo>
                <a:lnTo>
                  <a:pt x="100583" y="1400555"/>
                </a:lnTo>
                <a:lnTo>
                  <a:pt x="300989" y="1400555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9359" y="2188473"/>
            <a:ext cx="500380" cy="1651000"/>
          </a:xfrm>
          <a:custGeom>
            <a:avLst/>
            <a:gdLst/>
            <a:ahLst/>
            <a:cxnLst/>
            <a:rect l="l" t="t" r="r" b="b"/>
            <a:pathLst>
              <a:path w="500379" h="1651000">
                <a:moveTo>
                  <a:pt x="129539" y="1400555"/>
                </a:moveTo>
                <a:lnTo>
                  <a:pt x="0" y="1400555"/>
                </a:lnTo>
                <a:lnTo>
                  <a:pt x="249935" y="1650491"/>
                </a:lnTo>
                <a:lnTo>
                  <a:pt x="293369" y="1607057"/>
                </a:lnTo>
                <a:lnTo>
                  <a:pt x="235457" y="1607057"/>
                </a:lnTo>
                <a:lnTo>
                  <a:pt x="249935" y="1592579"/>
                </a:lnTo>
                <a:lnTo>
                  <a:pt x="99059" y="1441703"/>
                </a:lnTo>
                <a:lnTo>
                  <a:pt x="49529" y="1441703"/>
                </a:lnTo>
                <a:lnTo>
                  <a:pt x="64007" y="1406651"/>
                </a:lnTo>
                <a:lnTo>
                  <a:pt x="129539" y="1406651"/>
                </a:lnTo>
                <a:lnTo>
                  <a:pt x="129539" y="1400555"/>
                </a:lnTo>
                <a:close/>
              </a:path>
              <a:path w="500379" h="1651000">
                <a:moveTo>
                  <a:pt x="249935" y="1592579"/>
                </a:moveTo>
                <a:lnTo>
                  <a:pt x="235457" y="1607057"/>
                </a:lnTo>
                <a:lnTo>
                  <a:pt x="264413" y="1607057"/>
                </a:lnTo>
                <a:lnTo>
                  <a:pt x="249935" y="1592579"/>
                </a:lnTo>
                <a:close/>
              </a:path>
              <a:path w="500379" h="1651000">
                <a:moveTo>
                  <a:pt x="435863" y="1406651"/>
                </a:moveTo>
                <a:lnTo>
                  <a:pt x="249935" y="1592579"/>
                </a:lnTo>
                <a:lnTo>
                  <a:pt x="264413" y="1607057"/>
                </a:lnTo>
                <a:lnTo>
                  <a:pt x="293369" y="1607057"/>
                </a:lnTo>
                <a:lnTo>
                  <a:pt x="458723" y="1441703"/>
                </a:lnTo>
                <a:lnTo>
                  <a:pt x="450341" y="1441703"/>
                </a:lnTo>
                <a:lnTo>
                  <a:pt x="435863" y="1406651"/>
                </a:lnTo>
                <a:close/>
              </a:path>
              <a:path w="500379" h="1651000">
                <a:moveTo>
                  <a:pt x="64007" y="1406651"/>
                </a:moveTo>
                <a:lnTo>
                  <a:pt x="49529" y="1441703"/>
                </a:lnTo>
                <a:lnTo>
                  <a:pt x="99059" y="1441703"/>
                </a:lnTo>
                <a:lnTo>
                  <a:pt x="64007" y="1406651"/>
                </a:lnTo>
                <a:close/>
              </a:path>
              <a:path w="500379" h="1651000">
                <a:moveTo>
                  <a:pt x="129539" y="1406651"/>
                </a:moveTo>
                <a:lnTo>
                  <a:pt x="64007" y="1406651"/>
                </a:lnTo>
                <a:lnTo>
                  <a:pt x="99059" y="1441703"/>
                </a:lnTo>
                <a:lnTo>
                  <a:pt x="170687" y="1441703"/>
                </a:lnTo>
                <a:lnTo>
                  <a:pt x="170687" y="1421129"/>
                </a:lnTo>
                <a:lnTo>
                  <a:pt x="129539" y="1421129"/>
                </a:lnTo>
                <a:lnTo>
                  <a:pt x="129539" y="1406651"/>
                </a:lnTo>
                <a:close/>
              </a:path>
              <a:path w="500379" h="1651000">
                <a:moveTo>
                  <a:pt x="329945" y="20573"/>
                </a:moveTo>
                <a:lnTo>
                  <a:pt x="329945" y="1441703"/>
                </a:lnTo>
                <a:lnTo>
                  <a:pt x="400811" y="1441703"/>
                </a:lnTo>
                <a:lnTo>
                  <a:pt x="421385" y="1421129"/>
                </a:lnTo>
                <a:lnTo>
                  <a:pt x="371093" y="1421129"/>
                </a:lnTo>
                <a:lnTo>
                  <a:pt x="350519" y="1400555"/>
                </a:lnTo>
                <a:lnTo>
                  <a:pt x="371093" y="1400555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1651000">
                <a:moveTo>
                  <a:pt x="493775" y="1406651"/>
                </a:moveTo>
                <a:lnTo>
                  <a:pt x="435863" y="1406651"/>
                </a:lnTo>
                <a:lnTo>
                  <a:pt x="450341" y="1441703"/>
                </a:lnTo>
                <a:lnTo>
                  <a:pt x="458723" y="1441703"/>
                </a:lnTo>
                <a:lnTo>
                  <a:pt x="493775" y="1406651"/>
                </a:lnTo>
                <a:close/>
              </a:path>
              <a:path w="500379" h="1651000">
                <a:moveTo>
                  <a:pt x="371093" y="0"/>
                </a:moveTo>
                <a:lnTo>
                  <a:pt x="129539" y="0"/>
                </a:lnTo>
                <a:lnTo>
                  <a:pt x="129539" y="1421129"/>
                </a:lnTo>
                <a:lnTo>
                  <a:pt x="150113" y="1400555"/>
                </a:lnTo>
                <a:lnTo>
                  <a:pt x="170687" y="1400555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1651000">
                <a:moveTo>
                  <a:pt x="170687" y="1400555"/>
                </a:moveTo>
                <a:lnTo>
                  <a:pt x="150113" y="1400555"/>
                </a:lnTo>
                <a:lnTo>
                  <a:pt x="129539" y="1421129"/>
                </a:lnTo>
                <a:lnTo>
                  <a:pt x="170687" y="1421129"/>
                </a:lnTo>
                <a:lnTo>
                  <a:pt x="170687" y="1400555"/>
                </a:lnTo>
                <a:close/>
              </a:path>
              <a:path w="500379" h="1651000">
                <a:moveTo>
                  <a:pt x="371093" y="1400555"/>
                </a:moveTo>
                <a:lnTo>
                  <a:pt x="350519" y="1400555"/>
                </a:lnTo>
                <a:lnTo>
                  <a:pt x="371093" y="1421129"/>
                </a:lnTo>
                <a:lnTo>
                  <a:pt x="371093" y="1400555"/>
                </a:lnTo>
                <a:close/>
              </a:path>
              <a:path w="500379" h="1651000">
                <a:moveTo>
                  <a:pt x="499871" y="1400555"/>
                </a:moveTo>
                <a:lnTo>
                  <a:pt x="371093" y="1400555"/>
                </a:lnTo>
                <a:lnTo>
                  <a:pt x="371093" y="1421129"/>
                </a:lnTo>
                <a:lnTo>
                  <a:pt x="421385" y="1421129"/>
                </a:lnTo>
                <a:lnTo>
                  <a:pt x="435863" y="1406651"/>
                </a:lnTo>
                <a:lnTo>
                  <a:pt x="493775" y="1406651"/>
                </a:lnTo>
                <a:lnTo>
                  <a:pt x="499871" y="1400555"/>
                </a:lnTo>
                <a:close/>
              </a:path>
              <a:path w="500379" h="165100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165100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165100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3124" y="3803145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6265" y="3796293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9233" y="3893792"/>
            <a:ext cx="21990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&lt;cit</a:t>
            </a:r>
            <a:r>
              <a:rPr sz="2600" spc="-65" dirty="0">
                <a:latin typeface="Verdana"/>
                <a:cs typeface="Verdana"/>
              </a:rPr>
              <a:t>y</a:t>
            </a:r>
            <a:r>
              <a:rPr sz="2600" spc="-20" dirty="0">
                <a:latin typeface="Verdana"/>
                <a:cs typeface="Verdana"/>
              </a:rPr>
              <a:t>-detail&gt;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0042" y="4543047"/>
            <a:ext cx="2081530" cy="521970"/>
          </a:xfrm>
          <a:custGeom>
            <a:avLst/>
            <a:gdLst/>
            <a:ahLst/>
            <a:cxnLst/>
            <a:rect l="l" t="t" r="r" b="b"/>
            <a:pathLst>
              <a:path w="2081529" h="521970">
                <a:moveTo>
                  <a:pt x="2081021" y="0"/>
                </a:moveTo>
                <a:lnTo>
                  <a:pt x="0" y="0"/>
                </a:lnTo>
                <a:lnTo>
                  <a:pt x="0" y="521969"/>
                </a:lnTo>
                <a:lnTo>
                  <a:pt x="2081021" y="521969"/>
                </a:lnTo>
                <a:lnTo>
                  <a:pt x="208102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081529" h="521970">
                <a:moveTo>
                  <a:pt x="206730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67305" y="515111"/>
                </a:lnTo>
                <a:lnTo>
                  <a:pt x="2067305" y="508253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2067305" y="515111"/>
                </a:lnTo>
                <a:lnTo>
                  <a:pt x="2074163" y="508253"/>
                </a:lnTo>
                <a:lnTo>
                  <a:pt x="2081021" y="508253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508253"/>
                </a:moveTo>
                <a:lnTo>
                  <a:pt x="2074163" y="508253"/>
                </a:lnTo>
                <a:lnTo>
                  <a:pt x="2067305" y="515111"/>
                </a:lnTo>
                <a:lnTo>
                  <a:pt x="2081021" y="515111"/>
                </a:lnTo>
                <a:lnTo>
                  <a:pt x="2081021" y="508253"/>
                </a:lnTo>
                <a:close/>
              </a:path>
              <a:path w="2081529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6900" y="4549905"/>
            <a:ext cx="206756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ci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55" dirty="0">
                <a:latin typeface="Verdana"/>
                <a:cs typeface="Verdana"/>
              </a:rPr>
              <a:t>y</a:t>
            </a:r>
            <a:r>
              <a:rPr sz="1700" spc="10" dirty="0">
                <a:latin typeface="Verdana"/>
                <a:cs typeface="Verdana"/>
              </a:rPr>
              <a:t>.name}}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0042" y="5135121"/>
            <a:ext cx="2104390" cy="523240"/>
          </a:xfrm>
          <a:custGeom>
            <a:avLst/>
            <a:gdLst/>
            <a:ahLst/>
            <a:cxnLst/>
            <a:rect l="l" t="t" r="r" b="b"/>
            <a:pathLst>
              <a:path w="2104390" h="523239">
                <a:moveTo>
                  <a:pt x="2103881" y="0"/>
                </a:moveTo>
                <a:lnTo>
                  <a:pt x="0" y="0"/>
                </a:lnTo>
                <a:lnTo>
                  <a:pt x="0" y="522731"/>
                </a:lnTo>
                <a:lnTo>
                  <a:pt x="2103881" y="522731"/>
                </a:lnTo>
                <a:lnTo>
                  <a:pt x="210388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104390" h="523239">
                <a:moveTo>
                  <a:pt x="209016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90165" y="515873"/>
                </a:lnTo>
                <a:lnTo>
                  <a:pt x="2090165" y="509015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2090165" y="515873"/>
                </a:lnTo>
                <a:lnTo>
                  <a:pt x="2097023" y="509015"/>
                </a:lnTo>
                <a:lnTo>
                  <a:pt x="2103881" y="509015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509015"/>
                </a:moveTo>
                <a:lnTo>
                  <a:pt x="2097023" y="509015"/>
                </a:lnTo>
                <a:lnTo>
                  <a:pt x="2090165" y="515873"/>
                </a:lnTo>
                <a:lnTo>
                  <a:pt x="2103881" y="515873"/>
                </a:lnTo>
                <a:lnTo>
                  <a:pt x="2103881" y="509015"/>
                </a:lnTo>
                <a:close/>
              </a:path>
              <a:path w="2104390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6900" y="5141979"/>
            <a:ext cx="209042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{</a:t>
            </a:r>
            <a:r>
              <a:rPr sz="1500" dirty="0">
                <a:latin typeface="Verdana"/>
                <a:cs typeface="Verdana"/>
              </a:rPr>
              <a:t>{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Verdana"/>
                <a:cs typeface="Verdana"/>
              </a:rPr>
              <a:t>cit</a:t>
            </a:r>
            <a:r>
              <a:rPr sz="1500" spc="-140" dirty="0">
                <a:latin typeface="Verdana"/>
                <a:cs typeface="Verdana"/>
              </a:rPr>
              <a:t>y</a:t>
            </a:r>
            <a:r>
              <a:rPr sz="1500" spc="-5" dirty="0">
                <a:latin typeface="Verdana"/>
                <a:cs typeface="Verdana"/>
              </a:rPr>
              <a:t>.pr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spc="-5" dirty="0">
                <a:latin typeface="Verdana"/>
                <a:cs typeface="Verdana"/>
              </a:rPr>
              <a:t>vince}}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36747" y="2330205"/>
            <a:ext cx="4850130" cy="1473200"/>
          </a:xfrm>
          <a:custGeom>
            <a:avLst/>
            <a:gdLst/>
            <a:ahLst/>
            <a:cxnLst/>
            <a:rect l="l" t="t" r="r" b="b"/>
            <a:pathLst>
              <a:path w="4850130" h="1473200">
                <a:moveTo>
                  <a:pt x="4850129" y="613409"/>
                </a:moveTo>
                <a:lnTo>
                  <a:pt x="2708909" y="613409"/>
                </a:lnTo>
                <a:lnTo>
                  <a:pt x="2708909" y="1472945"/>
                </a:lnTo>
                <a:lnTo>
                  <a:pt x="4850129" y="1472945"/>
                </a:lnTo>
                <a:lnTo>
                  <a:pt x="4850129" y="613409"/>
                </a:lnTo>
                <a:close/>
              </a:path>
              <a:path w="4850130" h="1473200">
                <a:moveTo>
                  <a:pt x="4850129" y="0"/>
                </a:moveTo>
                <a:lnTo>
                  <a:pt x="2708909" y="0"/>
                </a:lnTo>
                <a:lnTo>
                  <a:pt x="2708909" y="245363"/>
                </a:lnTo>
                <a:lnTo>
                  <a:pt x="0" y="700277"/>
                </a:lnTo>
                <a:lnTo>
                  <a:pt x="2708909" y="613409"/>
                </a:lnTo>
                <a:lnTo>
                  <a:pt x="4850129" y="613409"/>
                </a:lnTo>
                <a:lnTo>
                  <a:pt x="48501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39296" y="2596364"/>
            <a:ext cx="155257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[cit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=“currentCit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45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@Input()</a:t>
            </a:r>
            <a:r>
              <a:rPr sz="13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cit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City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i="1" spc="15" dirty="0">
                <a:solidFill>
                  <a:srgbClr val="FF0000"/>
                </a:solidFill>
              </a:rPr>
              <a:t>@Input()</a:t>
            </a:r>
            <a:r>
              <a:rPr lang="nl-NL" i="1" spc="15" dirty="0">
                <a:solidFill>
                  <a:srgbClr val="FF0000"/>
                </a:solidFill>
              </a:rPr>
              <a:t> </a:t>
            </a:r>
            <a:r>
              <a:rPr lang="nl-NL" spc="15" dirty="0"/>
              <a:t>in </a:t>
            </a:r>
            <a:r>
              <a:rPr lang="nl-NL" spc="15" dirty="0" err="1"/>
              <a:t>ChildComponent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7673340" cy="21441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  <a:tab pos="2263775" algn="l"/>
              </a:tabLst>
            </a:pP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service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82905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Annotati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@Input(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sz="1950" i="1" spc="1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sz="1950" spc="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sz="1950" spc="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273685">
              <a:lnSpc>
                <a:spcPct val="100000"/>
              </a:lnSpc>
              <a:tabLst>
                <a:tab pos="726440" algn="l"/>
              </a:tabLst>
            </a:pP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2150" dirty="0">
              <a:latin typeface="Consolas"/>
              <a:cs typeface="Consolas"/>
            </a:endParaRPr>
          </a:p>
          <a:p>
            <a:pPr marL="273685" marR="5080" indent="-635">
              <a:lnSpc>
                <a:spcPct val="100000"/>
              </a:lnSpc>
              <a:spcBef>
                <a:spcPts val="10"/>
              </a:spcBef>
              <a:tabLst>
                <a:tab pos="1329055" algn="l"/>
                <a:tab pos="1630680" algn="l"/>
                <a:tab pos="2384425" algn="l"/>
                <a:tab pos="2685415" algn="l"/>
                <a:tab pos="3288029" algn="l"/>
                <a:tab pos="3439160" algn="l"/>
                <a:tab pos="4192904" algn="l"/>
                <a:tab pos="4494530" algn="l"/>
                <a:tab pos="5248275" algn="l"/>
              </a:tabLst>
            </a:pP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Component</a:t>
            </a:r>
            <a:r>
              <a:rPr sz="2150" dirty="0">
                <a:latin typeface="Consolas"/>
                <a:cs typeface="Consolas"/>
              </a:rPr>
              <a:t>,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Input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2150" dirty="0">
                <a:latin typeface="Consolas"/>
                <a:cs typeface="Consolas"/>
              </a:rPr>
              <a:t>;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</a:t>
            </a:r>
            <a:r>
              <a:rPr sz="2150" dirty="0">
                <a:latin typeface="Consolas"/>
                <a:cs typeface="Consolas"/>
              </a:rPr>
              <a:t>y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"./city.model</a:t>
            </a:r>
            <a:r>
              <a:rPr sz="215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7950" y="4087319"/>
            <a:ext cx="1835150" cy="992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solidFill>
                  <a:srgbClr val="FF0000"/>
                </a:solidFill>
                <a:latin typeface="Consolas"/>
                <a:cs typeface="Consolas"/>
              </a:rPr>
              <a:t>@Component</a:t>
            </a:r>
            <a:r>
              <a:rPr sz="2150" spc="-5" dirty="0">
                <a:latin typeface="Consolas"/>
                <a:cs typeface="Consolas"/>
              </a:rPr>
              <a:t>({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5"/>
              </a:spcBef>
            </a:pPr>
            <a:r>
              <a:rPr sz="215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15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7950" y="5402531"/>
            <a:ext cx="5342750" cy="992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7435" algn="l"/>
                <a:tab pos="1972310" algn="l"/>
                <a:tab pos="3630929" algn="l"/>
              </a:tabLst>
            </a:pP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 err="1">
                <a:latin typeface="Consolas"/>
                <a:cs typeface="Consolas"/>
              </a:rPr>
              <a:t>CityDetai</a:t>
            </a:r>
            <a:r>
              <a:rPr sz="2150" dirty="0" err="1">
                <a:latin typeface="Consolas"/>
                <a:cs typeface="Consolas"/>
              </a:rPr>
              <a:t>l</a:t>
            </a:r>
            <a:r>
              <a:rPr lang="nl-NL" sz="2150" dirty="0">
                <a:latin typeface="Consolas"/>
                <a:cs typeface="Consolas"/>
              </a:rPr>
              <a:t>Component</a:t>
            </a:r>
            <a:r>
              <a:rPr lang="en-US" sz="21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Consolas"/>
                <a:cs typeface="Consolas"/>
              </a:rPr>
              <a:t>{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1821180" algn="l"/>
                <a:tab pos="2726055" algn="l"/>
              </a:tabLst>
            </a:pP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@Input(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</a:t>
            </a:r>
            <a:r>
              <a:rPr sz="2150" dirty="0">
                <a:latin typeface="Consolas"/>
                <a:cs typeface="Consolas"/>
              </a:rPr>
              <a:t>: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City;</a:t>
            </a:r>
            <a:endParaRPr sz="21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6493640" y="3361667"/>
            <a:ext cx="2352040" cy="1319530"/>
          </a:xfrm>
          <a:custGeom>
            <a:avLst/>
            <a:gdLst/>
            <a:ahLst/>
            <a:cxnLst/>
            <a:rect l="l" t="t" r="r" b="b"/>
            <a:pathLst>
              <a:path w="2352040" h="1319529">
                <a:moveTo>
                  <a:pt x="2351531" y="774953"/>
                </a:moveTo>
                <a:lnTo>
                  <a:pt x="874775" y="774953"/>
                </a:lnTo>
                <a:lnTo>
                  <a:pt x="874775" y="1319015"/>
                </a:lnTo>
                <a:lnTo>
                  <a:pt x="2351531" y="1319015"/>
                </a:lnTo>
                <a:lnTo>
                  <a:pt x="2351531" y="774953"/>
                </a:lnTo>
                <a:close/>
              </a:path>
              <a:path w="2352040" h="1319529">
                <a:moveTo>
                  <a:pt x="0" y="0"/>
                </a:moveTo>
                <a:lnTo>
                  <a:pt x="1120901" y="774953"/>
                </a:lnTo>
                <a:lnTo>
                  <a:pt x="1489709" y="77495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3501" y="4399035"/>
            <a:ext cx="3472179" cy="1346835"/>
          </a:xfrm>
          <a:custGeom>
            <a:avLst/>
            <a:gdLst/>
            <a:ahLst/>
            <a:cxnLst/>
            <a:rect l="l" t="t" r="r" b="b"/>
            <a:pathLst>
              <a:path w="3472179" h="1346835">
                <a:moveTo>
                  <a:pt x="2609849" y="544061"/>
                </a:moveTo>
                <a:lnTo>
                  <a:pt x="2241041" y="544061"/>
                </a:lnTo>
                <a:lnTo>
                  <a:pt x="0" y="1346447"/>
                </a:lnTo>
                <a:lnTo>
                  <a:pt x="2609849" y="544061"/>
                </a:lnTo>
                <a:close/>
              </a:path>
              <a:path w="3472179" h="1346835">
                <a:moveTo>
                  <a:pt x="3471671" y="0"/>
                </a:moveTo>
                <a:lnTo>
                  <a:pt x="1994915" y="0"/>
                </a:lnTo>
                <a:lnTo>
                  <a:pt x="1994915" y="544061"/>
                </a:lnTo>
                <a:lnTo>
                  <a:pt x="3471671" y="544061"/>
                </a:lnTo>
                <a:lnTo>
                  <a:pt x="34716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61300" y="4470859"/>
            <a:ext cx="4279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/>
              <a:t>Change </a:t>
            </a:r>
            <a:r>
              <a:rPr lang="nl-NL" spc="15" dirty="0" err="1"/>
              <a:t>the</a:t>
            </a:r>
            <a:r>
              <a:rPr lang="nl-NL" spc="15" dirty="0"/>
              <a:t> </a:t>
            </a:r>
            <a:r>
              <a:rPr spc="15" dirty="0"/>
              <a:t>Parent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nl-NL" spc="15" dirty="0"/>
              <a:t>HTML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for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@Input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552" y="1551004"/>
            <a:ext cx="7699375" cy="2350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 app.htm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12B124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"row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"col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‐6"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u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‐group"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985645" marR="5080" indent="-894080">
              <a:lnSpc>
                <a:spcPct val="101499"/>
              </a:lnSpc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*ngFor=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"le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cit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f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cities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p‐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item"</a:t>
            </a:r>
            <a:r>
              <a:rPr sz="17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(click)=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"getCity(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city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)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450975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city.id}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‐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city.nam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}}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i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1552" y="3919252"/>
            <a:ext cx="6860540" cy="2092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152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u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lang="nl-NL" sz="1700" spc="5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*ngIf=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city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detai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[city]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currentCity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dirty="0">
                <a:latin typeface="Consolas"/>
                <a:cs typeface="Consolas"/>
              </a:rPr>
              <a:t>&gt;&lt;/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36933" y="4104363"/>
            <a:ext cx="95821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Aanpassing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79849" y="5762625"/>
            <a:ext cx="1477010" cy="1116330"/>
          </a:xfrm>
          <a:custGeom>
            <a:avLst/>
            <a:gdLst/>
            <a:ahLst/>
            <a:cxnLst/>
            <a:rect l="l" t="t" r="r" b="b"/>
            <a:pathLst>
              <a:path w="1477010" h="1116329">
                <a:moveTo>
                  <a:pt x="1476755" y="572261"/>
                </a:moveTo>
                <a:lnTo>
                  <a:pt x="0" y="572261"/>
                </a:lnTo>
                <a:lnTo>
                  <a:pt x="0" y="1116329"/>
                </a:lnTo>
                <a:lnTo>
                  <a:pt x="1476755" y="1116329"/>
                </a:lnTo>
                <a:lnTo>
                  <a:pt x="1476755" y="572261"/>
                </a:lnTo>
                <a:close/>
              </a:path>
              <a:path w="1477010" h="1116329">
                <a:moveTo>
                  <a:pt x="517397" y="0"/>
                </a:moveTo>
                <a:lnTo>
                  <a:pt x="246125" y="572261"/>
                </a:lnTo>
                <a:lnTo>
                  <a:pt x="615695" y="572261"/>
                </a:lnTo>
                <a:lnTo>
                  <a:pt x="5173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98038" y="6524625"/>
            <a:ext cx="101346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300" b="1" spc="-15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/>
              <a:t>Change </a:t>
            </a:r>
            <a:r>
              <a:rPr lang="nl-NL" spc="15" dirty="0" err="1"/>
              <a:t>the</a:t>
            </a:r>
            <a:r>
              <a:rPr lang="nl-NL" spc="15" dirty="0"/>
              <a:t> </a:t>
            </a:r>
            <a:r>
              <a:rPr spc="15" dirty="0"/>
              <a:t>Parent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15" dirty="0"/>
              <a:t>Class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553033" y="1334997"/>
            <a:ext cx="6055995" cy="432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8070" algn="l"/>
                <a:tab pos="1972310" algn="l"/>
                <a:tab pos="3931920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AppComponen</a:t>
            </a:r>
            <a:r>
              <a:rPr sz="2150" dirty="0">
                <a:latin typeface="Consolas"/>
                <a:cs typeface="Consolas"/>
              </a:rPr>
              <a:t>t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916940" algn="l"/>
                <a:tab pos="2575560" algn="l"/>
                <a:tab pos="3328670" algn="l"/>
                <a:tab pos="3780790" algn="l"/>
              </a:tabLst>
            </a:pP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Propertie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de</a:t>
            </a:r>
            <a:r>
              <a:rPr sz="21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2150" i="1" dirty="0">
                <a:solidFill>
                  <a:srgbClr val="46C249"/>
                </a:solidFill>
                <a:latin typeface="Consolas"/>
                <a:cs typeface="Consolas"/>
              </a:rPr>
              <a:t>component/class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5"/>
              </a:spcBef>
              <a:tabLst>
                <a:tab pos="151955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cities:City[];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  <a:tabLst>
                <a:tab pos="1519555" algn="l"/>
              </a:tabLst>
            </a:pPr>
            <a:r>
              <a:rPr sz="2150" b="1" spc="-5" dirty="0">
                <a:solidFill>
                  <a:srgbClr val="000080"/>
                </a:solidFill>
                <a:latin typeface="Consolas"/>
                <a:cs typeface="Consolas"/>
              </a:rPr>
              <a:t>publi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c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currentCity:City;</a:t>
            </a:r>
            <a:endParaRPr sz="2150" dirty="0">
              <a:latin typeface="Consolas"/>
              <a:cs typeface="Consolas"/>
            </a:endParaRPr>
          </a:p>
          <a:p>
            <a:pPr marL="464820" marR="3321685">
              <a:lnSpc>
                <a:spcPts val="5180"/>
              </a:lnSpc>
              <a:spcBef>
                <a:spcPts val="600"/>
              </a:spcBef>
              <a:tabLst>
                <a:tab pos="2574925" algn="l"/>
              </a:tabLst>
            </a:pPr>
            <a:r>
              <a:rPr sz="2150" dirty="0">
                <a:latin typeface="Consolas"/>
                <a:cs typeface="Consolas"/>
              </a:rPr>
              <a:t>…</a:t>
            </a:r>
            <a:r>
              <a:rPr sz="2150" dirty="0">
                <a:latin typeface="Times New Roman"/>
                <a:cs typeface="Times New Roman"/>
              </a:rPr>
              <a:t>   </a:t>
            </a:r>
            <a:r>
              <a:rPr sz="2150" spc="-5" dirty="0">
                <a:latin typeface="Consolas"/>
                <a:cs typeface="Consolas"/>
              </a:rPr>
              <a:t>getCity(city</a:t>
            </a:r>
            <a:r>
              <a:rPr sz="2150" dirty="0">
                <a:latin typeface="Consolas"/>
                <a:cs typeface="Consolas"/>
              </a:rPr>
              <a:t>)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{</a:t>
            </a:r>
          </a:p>
          <a:p>
            <a:pPr marL="916940">
              <a:lnSpc>
                <a:spcPts val="1980"/>
              </a:lnSpc>
              <a:tabLst>
                <a:tab pos="3480435" algn="l"/>
                <a:tab pos="3780790" algn="l"/>
              </a:tabLst>
            </a:pP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2150" b="1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2150" spc="-5" dirty="0">
                <a:latin typeface="Consolas"/>
                <a:cs typeface="Consolas"/>
              </a:rPr>
              <a:t>.currentCit</a:t>
            </a:r>
            <a:r>
              <a:rPr sz="2150" dirty="0">
                <a:latin typeface="Consolas"/>
                <a:cs typeface="Consolas"/>
              </a:rPr>
              <a:t>y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=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city;</a:t>
            </a:r>
          </a:p>
          <a:p>
            <a:pPr marL="464820">
              <a:lnSpc>
                <a:spcPct val="100000"/>
              </a:lnSpc>
              <a:spcBef>
                <a:spcPts val="10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464820">
              <a:lnSpc>
                <a:spcPct val="100000"/>
              </a:lnSpc>
            </a:pPr>
            <a:r>
              <a:rPr sz="215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15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713355" cy="645561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/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nl-NL" sz="28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separate</a:t>
            </a:r>
            <a:r>
              <a:rPr lang="nl-NL" sz="2800" spc="15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City-detail component</a:t>
            </a:r>
            <a:endParaRPr spc="1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9276" y="1399566"/>
            <a:ext cx="571055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846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960119" algn="l"/>
                <a:tab pos="1230630" algn="l"/>
                <a:tab pos="2583815" algn="l"/>
                <a:tab pos="2854325" algn="l"/>
                <a:tab pos="353123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89" y="2349007"/>
            <a:ext cx="3950335" cy="145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@Component({</a:t>
            </a:r>
            <a:endParaRPr sz="1950">
              <a:latin typeface="Consolas"/>
              <a:cs typeface="Consolas"/>
            </a:endParaRPr>
          </a:p>
          <a:p>
            <a:pPr marL="418465" marR="274955" indent="-635">
              <a:lnSpc>
                <a:spcPts val="2330"/>
              </a:lnSpc>
              <a:spcBef>
                <a:spcPts val="80"/>
              </a:spcBef>
              <a:tabLst>
                <a:tab pos="1771650" algn="l"/>
              </a:tabLst>
            </a:pPr>
            <a:r>
              <a:rPr sz="1950" spc="-20" dirty="0">
                <a:latin typeface="Consolas"/>
                <a:cs typeface="Consolas"/>
              </a:rPr>
              <a:t>selector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‐detail'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template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ts val="2250"/>
              </a:lnSpc>
              <a:tabLst>
                <a:tab pos="1637030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&lt;h2&gt;Cit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details&lt;/h2&gt;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ts val="2335"/>
              </a:lnSpc>
              <a:tabLst>
                <a:tab pos="136588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&lt;u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class="list‐group"&gt;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9276" y="3828765"/>
            <a:ext cx="8957945" cy="3300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0630">
              <a:lnSpc>
                <a:spcPts val="2335"/>
              </a:lnSpc>
              <a:tabLst>
                <a:tab pos="1771650" algn="l"/>
                <a:tab pos="5831840" algn="l"/>
                <a:tab pos="6644005" algn="l"/>
                <a:tab pos="718502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‐item"&gt;Naam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[naa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va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stad]&lt;/li&gt;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50811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‐item"&gt;Provincie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[provincie]&lt;/li&gt;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64400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‐item"&gt;Highlights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[highlights]&lt;/li&gt;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</a:pP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})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60119" algn="l"/>
                <a:tab pos="17716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 err="1">
                <a:latin typeface="Consolas"/>
                <a:cs typeface="Consolas"/>
              </a:rPr>
              <a:t>CityDetail</a:t>
            </a:r>
            <a:r>
              <a:rPr lang="nl-NL" sz="1950" spc="-20" dirty="0">
                <a:latin typeface="Consolas"/>
                <a:cs typeface="Consolas"/>
              </a:rPr>
              <a:t>Component</a:t>
            </a:r>
            <a:r>
              <a:rPr sz="1950" spc="-20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22219" y="2378973"/>
            <a:ext cx="2272665" cy="543560"/>
          </a:xfrm>
          <a:custGeom>
            <a:avLst/>
            <a:gdLst/>
            <a:ahLst/>
            <a:cxnLst/>
            <a:rect l="l" t="t" r="r" b="b"/>
            <a:pathLst>
              <a:path w="2272665" h="543560">
                <a:moveTo>
                  <a:pt x="2272283" y="0"/>
                </a:moveTo>
                <a:lnTo>
                  <a:pt x="795527" y="0"/>
                </a:lnTo>
                <a:lnTo>
                  <a:pt x="795527" y="316991"/>
                </a:lnTo>
                <a:lnTo>
                  <a:pt x="0" y="323087"/>
                </a:lnTo>
                <a:lnTo>
                  <a:pt x="795527" y="453389"/>
                </a:lnTo>
                <a:lnTo>
                  <a:pt x="795527" y="543305"/>
                </a:lnTo>
                <a:lnTo>
                  <a:pt x="2272283" y="543305"/>
                </a:lnTo>
                <a:lnTo>
                  <a:pt x="22722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16312" y="2565884"/>
            <a:ext cx="12788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selector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79314" y="2922279"/>
            <a:ext cx="1477010" cy="843280"/>
          </a:xfrm>
          <a:custGeom>
            <a:avLst/>
            <a:gdLst/>
            <a:ahLst/>
            <a:cxnLst/>
            <a:rect l="l" t="t" r="r" b="b"/>
            <a:pathLst>
              <a:path w="1477009" h="843279">
                <a:moveTo>
                  <a:pt x="614933" y="544067"/>
                </a:moveTo>
                <a:lnTo>
                  <a:pt x="246125" y="544067"/>
                </a:lnTo>
                <a:lnTo>
                  <a:pt x="140969" y="842771"/>
                </a:lnTo>
                <a:lnTo>
                  <a:pt x="614933" y="544067"/>
                </a:lnTo>
                <a:close/>
              </a:path>
              <a:path w="1477009" h="843279">
                <a:moveTo>
                  <a:pt x="1476755" y="0"/>
                </a:moveTo>
                <a:lnTo>
                  <a:pt x="0" y="0"/>
                </a:lnTo>
                <a:lnTo>
                  <a:pt x="0" y="544067"/>
                </a:lnTo>
                <a:lnTo>
                  <a:pt x="1476755" y="544067"/>
                </a:lnTo>
                <a:lnTo>
                  <a:pt x="14767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90833" y="3109952"/>
            <a:ext cx="12534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Nog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vullen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122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0" dirty="0"/>
              <a:t>Angular</a:t>
            </a:r>
            <a:r>
              <a:rPr spc="15" dirty="0"/>
              <a:t>-app</a:t>
            </a:r>
            <a:r>
              <a:rPr lang="nl-NL" spc="15" dirty="0"/>
              <a:t> =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Tree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of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0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559942" y="1446285"/>
            <a:ext cx="3308350" cy="789940"/>
          </a:xfrm>
          <a:custGeom>
            <a:avLst/>
            <a:gdLst/>
            <a:ahLst/>
            <a:cxnLst/>
            <a:rect l="l" t="t" r="r" b="b"/>
            <a:pathLst>
              <a:path w="3308350" h="789939">
                <a:moveTo>
                  <a:pt x="0" y="789431"/>
                </a:moveTo>
                <a:lnTo>
                  <a:pt x="3307841" y="789431"/>
                </a:lnTo>
                <a:lnTo>
                  <a:pt x="3307841" y="0"/>
                </a:lnTo>
                <a:lnTo>
                  <a:pt x="0" y="0"/>
                </a:lnTo>
                <a:lnTo>
                  <a:pt x="0" y="78943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3083" y="1439427"/>
            <a:ext cx="3321685" cy="803275"/>
          </a:xfrm>
          <a:custGeom>
            <a:avLst/>
            <a:gdLst/>
            <a:ahLst/>
            <a:cxnLst/>
            <a:rect l="l" t="t" r="r" b="b"/>
            <a:pathLst>
              <a:path w="3321684" h="803275">
                <a:moveTo>
                  <a:pt x="3321557" y="0"/>
                </a:moveTo>
                <a:lnTo>
                  <a:pt x="0" y="0"/>
                </a:lnTo>
                <a:lnTo>
                  <a:pt x="0" y="803147"/>
                </a:lnTo>
                <a:lnTo>
                  <a:pt x="3321557" y="803147"/>
                </a:lnTo>
                <a:lnTo>
                  <a:pt x="3321557" y="796289"/>
                </a:lnTo>
                <a:lnTo>
                  <a:pt x="13715" y="796289"/>
                </a:lnTo>
                <a:lnTo>
                  <a:pt x="6857" y="789431"/>
                </a:lnTo>
                <a:lnTo>
                  <a:pt x="13715" y="78943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03275">
                <a:moveTo>
                  <a:pt x="13715" y="789431"/>
                </a:moveTo>
                <a:lnTo>
                  <a:pt x="6857" y="789431"/>
                </a:lnTo>
                <a:lnTo>
                  <a:pt x="13715" y="796289"/>
                </a:lnTo>
                <a:lnTo>
                  <a:pt x="13715" y="789431"/>
                </a:lnTo>
                <a:close/>
              </a:path>
              <a:path w="3321684" h="803275">
                <a:moveTo>
                  <a:pt x="3307841" y="789431"/>
                </a:moveTo>
                <a:lnTo>
                  <a:pt x="13715" y="789431"/>
                </a:lnTo>
                <a:lnTo>
                  <a:pt x="13715" y="796289"/>
                </a:lnTo>
                <a:lnTo>
                  <a:pt x="3307841" y="796289"/>
                </a:lnTo>
                <a:lnTo>
                  <a:pt x="3307841" y="789431"/>
                </a:lnTo>
                <a:close/>
              </a:path>
              <a:path w="3321684" h="803275">
                <a:moveTo>
                  <a:pt x="3307841" y="6857"/>
                </a:moveTo>
                <a:lnTo>
                  <a:pt x="3307841" y="796289"/>
                </a:lnTo>
                <a:lnTo>
                  <a:pt x="3314699" y="789431"/>
                </a:lnTo>
                <a:lnTo>
                  <a:pt x="3321557" y="789431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03275">
                <a:moveTo>
                  <a:pt x="3321557" y="789431"/>
                </a:moveTo>
                <a:lnTo>
                  <a:pt x="3314699" y="789431"/>
                </a:lnTo>
                <a:lnTo>
                  <a:pt x="3307841" y="796289"/>
                </a:lnTo>
                <a:lnTo>
                  <a:pt x="3321557" y="796289"/>
                </a:lnTo>
                <a:lnTo>
                  <a:pt x="3321557" y="789431"/>
                </a:lnTo>
                <a:close/>
              </a:path>
              <a:path w="3321684" h="80327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03275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03275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9942" y="2679201"/>
            <a:ext cx="3308350" cy="837565"/>
          </a:xfrm>
          <a:custGeom>
            <a:avLst/>
            <a:gdLst/>
            <a:ahLst/>
            <a:cxnLst/>
            <a:rect l="l" t="t" r="r" b="b"/>
            <a:pathLst>
              <a:path w="3308350" h="837564">
                <a:moveTo>
                  <a:pt x="0" y="837437"/>
                </a:moveTo>
                <a:lnTo>
                  <a:pt x="3307841" y="837437"/>
                </a:lnTo>
                <a:lnTo>
                  <a:pt x="3307841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3083" y="2672343"/>
            <a:ext cx="3321685" cy="851535"/>
          </a:xfrm>
          <a:custGeom>
            <a:avLst/>
            <a:gdLst/>
            <a:ahLst/>
            <a:cxnLst/>
            <a:rect l="l" t="t" r="r" b="b"/>
            <a:pathLst>
              <a:path w="3321684" h="851535">
                <a:moveTo>
                  <a:pt x="3321557" y="0"/>
                </a:moveTo>
                <a:lnTo>
                  <a:pt x="0" y="0"/>
                </a:lnTo>
                <a:lnTo>
                  <a:pt x="0" y="851153"/>
                </a:lnTo>
                <a:lnTo>
                  <a:pt x="3321557" y="851153"/>
                </a:lnTo>
                <a:lnTo>
                  <a:pt x="3321557" y="844295"/>
                </a:lnTo>
                <a:lnTo>
                  <a:pt x="13715" y="844295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1535">
                <a:moveTo>
                  <a:pt x="13715" y="838199"/>
                </a:moveTo>
                <a:lnTo>
                  <a:pt x="6857" y="838199"/>
                </a:lnTo>
                <a:lnTo>
                  <a:pt x="13715" y="844295"/>
                </a:lnTo>
                <a:lnTo>
                  <a:pt x="13715" y="838199"/>
                </a:lnTo>
                <a:close/>
              </a:path>
              <a:path w="3321684" h="851535">
                <a:moveTo>
                  <a:pt x="3307841" y="838199"/>
                </a:moveTo>
                <a:lnTo>
                  <a:pt x="13715" y="838199"/>
                </a:lnTo>
                <a:lnTo>
                  <a:pt x="13715" y="844295"/>
                </a:lnTo>
                <a:lnTo>
                  <a:pt x="3307841" y="844295"/>
                </a:lnTo>
                <a:lnTo>
                  <a:pt x="3307841" y="838199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3307841" y="844295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838199"/>
                </a:moveTo>
                <a:lnTo>
                  <a:pt x="3314699" y="838199"/>
                </a:lnTo>
                <a:lnTo>
                  <a:pt x="3307841" y="844295"/>
                </a:lnTo>
                <a:lnTo>
                  <a:pt x="3321557" y="844295"/>
                </a:lnTo>
                <a:lnTo>
                  <a:pt x="3321557" y="838199"/>
                </a:lnTo>
                <a:close/>
              </a:path>
              <a:path w="3321684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03868" y="1649440"/>
            <a:ext cx="2618740" cy="169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&lt;todo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&lt;todos-list&gt;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03169" y="2189235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639" y="2168661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19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19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4" h="769619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4" h="769619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4" h="769619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19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19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1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1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1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19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1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1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1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53292" y="4069083"/>
            <a:ext cx="2752725" cy="2094230"/>
          </a:xfrm>
          <a:custGeom>
            <a:avLst/>
            <a:gdLst/>
            <a:ahLst/>
            <a:cxnLst/>
            <a:rect l="l" t="t" r="r" b="b"/>
            <a:pathLst>
              <a:path w="2752725" h="2094229">
                <a:moveTo>
                  <a:pt x="0" y="2093975"/>
                </a:moveTo>
                <a:lnTo>
                  <a:pt x="2752343" y="2093975"/>
                </a:lnTo>
                <a:lnTo>
                  <a:pt x="2752343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46435" y="4062231"/>
            <a:ext cx="2766060" cy="2108200"/>
          </a:xfrm>
          <a:custGeom>
            <a:avLst/>
            <a:gdLst/>
            <a:ahLst/>
            <a:cxnLst/>
            <a:rect l="l" t="t" r="r" b="b"/>
            <a:pathLst>
              <a:path w="2766060" h="2108200">
                <a:moveTo>
                  <a:pt x="2766059" y="0"/>
                </a:moveTo>
                <a:lnTo>
                  <a:pt x="0" y="0"/>
                </a:lnTo>
                <a:lnTo>
                  <a:pt x="0" y="2107691"/>
                </a:lnTo>
                <a:lnTo>
                  <a:pt x="2766059" y="2107691"/>
                </a:lnTo>
                <a:lnTo>
                  <a:pt x="2766059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059" y="6857"/>
                </a:lnTo>
                <a:lnTo>
                  <a:pt x="2766059" y="0"/>
                </a:lnTo>
                <a:close/>
              </a:path>
              <a:path w="2766060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6060" h="2108200">
                <a:moveTo>
                  <a:pt x="2752340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2340" y="2100827"/>
                </a:lnTo>
                <a:lnTo>
                  <a:pt x="2752340" y="2093969"/>
                </a:lnTo>
                <a:close/>
              </a:path>
              <a:path w="2766060" h="2108200">
                <a:moveTo>
                  <a:pt x="2752340" y="6857"/>
                </a:moveTo>
                <a:lnTo>
                  <a:pt x="2752340" y="2100827"/>
                </a:lnTo>
                <a:lnTo>
                  <a:pt x="2759198" y="2093969"/>
                </a:lnTo>
                <a:lnTo>
                  <a:pt x="2766059" y="2093969"/>
                </a:lnTo>
                <a:lnTo>
                  <a:pt x="2766059" y="13715"/>
                </a:lnTo>
                <a:lnTo>
                  <a:pt x="2759198" y="13715"/>
                </a:lnTo>
                <a:lnTo>
                  <a:pt x="2752340" y="6857"/>
                </a:lnTo>
                <a:close/>
              </a:path>
              <a:path w="2766060" h="2108200">
                <a:moveTo>
                  <a:pt x="2766059" y="2093969"/>
                </a:moveTo>
                <a:lnTo>
                  <a:pt x="2759198" y="2093969"/>
                </a:lnTo>
                <a:lnTo>
                  <a:pt x="2752340" y="2100827"/>
                </a:lnTo>
                <a:lnTo>
                  <a:pt x="2766059" y="2100827"/>
                </a:lnTo>
                <a:lnTo>
                  <a:pt x="2766059" y="2093969"/>
                </a:lnTo>
                <a:close/>
              </a:path>
              <a:path w="2766060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6060" h="2108200">
                <a:moveTo>
                  <a:pt x="2752340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2340" y="13715"/>
                </a:lnTo>
                <a:lnTo>
                  <a:pt x="2752340" y="6857"/>
                </a:lnTo>
                <a:close/>
              </a:path>
              <a:path w="2766060" h="2108200">
                <a:moveTo>
                  <a:pt x="2766059" y="6857"/>
                </a:moveTo>
                <a:lnTo>
                  <a:pt x="2752340" y="6857"/>
                </a:lnTo>
                <a:lnTo>
                  <a:pt x="2759198" y="13715"/>
                </a:lnTo>
                <a:lnTo>
                  <a:pt x="2766059" y="13715"/>
                </a:lnTo>
                <a:lnTo>
                  <a:pt x="276605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37017" y="4159730"/>
            <a:ext cx="21818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&lt;todo-item&gt;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40211" y="4808985"/>
            <a:ext cx="2081530" cy="523240"/>
          </a:xfrm>
          <a:custGeom>
            <a:avLst/>
            <a:gdLst/>
            <a:ahLst/>
            <a:cxnLst/>
            <a:rect l="l" t="t" r="r" b="b"/>
            <a:pathLst>
              <a:path w="2081529" h="523239">
                <a:moveTo>
                  <a:pt x="2081021" y="0"/>
                </a:moveTo>
                <a:lnTo>
                  <a:pt x="0" y="0"/>
                </a:lnTo>
                <a:lnTo>
                  <a:pt x="0" y="522731"/>
                </a:lnTo>
                <a:lnTo>
                  <a:pt x="2081021" y="522731"/>
                </a:lnTo>
                <a:lnTo>
                  <a:pt x="208102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081529" h="523239">
                <a:moveTo>
                  <a:pt x="2067302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67302" y="515873"/>
                </a:lnTo>
                <a:lnTo>
                  <a:pt x="2067302" y="509015"/>
                </a:lnTo>
                <a:close/>
              </a:path>
              <a:path w="2081529" h="523239">
                <a:moveTo>
                  <a:pt x="2067302" y="6857"/>
                </a:moveTo>
                <a:lnTo>
                  <a:pt x="2067302" y="515873"/>
                </a:lnTo>
                <a:lnTo>
                  <a:pt x="2074160" y="509015"/>
                </a:lnTo>
                <a:lnTo>
                  <a:pt x="2081021" y="509015"/>
                </a:lnTo>
                <a:lnTo>
                  <a:pt x="2081021" y="13715"/>
                </a:lnTo>
                <a:lnTo>
                  <a:pt x="2074160" y="13715"/>
                </a:lnTo>
                <a:lnTo>
                  <a:pt x="2067302" y="6857"/>
                </a:lnTo>
                <a:close/>
              </a:path>
              <a:path w="2081529" h="523239">
                <a:moveTo>
                  <a:pt x="2081021" y="509015"/>
                </a:moveTo>
                <a:lnTo>
                  <a:pt x="2074160" y="509015"/>
                </a:lnTo>
                <a:lnTo>
                  <a:pt x="2067302" y="515873"/>
                </a:lnTo>
                <a:lnTo>
                  <a:pt x="2081021" y="515873"/>
                </a:lnTo>
                <a:lnTo>
                  <a:pt x="2081021" y="509015"/>
                </a:lnTo>
                <a:close/>
              </a:path>
              <a:path w="2081529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3239">
                <a:moveTo>
                  <a:pt x="206730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2" y="13715"/>
                </a:lnTo>
                <a:lnTo>
                  <a:pt x="2067302" y="6857"/>
                </a:lnTo>
                <a:close/>
              </a:path>
              <a:path w="2081529" h="523239">
                <a:moveTo>
                  <a:pt x="2081021" y="6857"/>
                </a:moveTo>
                <a:lnTo>
                  <a:pt x="2067302" y="6857"/>
                </a:lnTo>
                <a:lnTo>
                  <a:pt x="2074160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47069" y="4815843"/>
            <a:ext cx="206756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0447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todo-text}}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40211" y="5401821"/>
            <a:ext cx="2104390" cy="521970"/>
          </a:xfrm>
          <a:custGeom>
            <a:avLst/>
            <a:gdLst/>
            <a:ahLst/>
            <a:cxnLst/>
            <a:rect l="l" t="t" r="r" b="b"/>
            <a:pathLst>
              <a:path w="2104390" h="521970">
                <a:moveTo>
                  <a:pt x="2103881" y="0"/>
                </a:moveTo>
                <a:lnTo>
                  <a:pt x="0" y="0"/>
                </a:lnTo>
                <a:lnTo>
                  <a:pt x="0" y="521969"/>
                </a:lnTo>
                <a:lnTo>
                  <a:pt x="2103881" y="521969"/>
                </a:lnTo>
                <a:lnTo>
                  <a:pt x="210388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104390" h="521970">
                <a:moveTo>
                  <a:pt x="2090162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90162" y="515111"/>
                </a:lnTo>
                <a:lnTo>
                  <a:pt x="2090162" y="508253"/>
                </a:lnTo>
                <a:close/>
              </a:path>
              <a:path w="2104390" h="521970">
                <a:moveTo>
                  <a:pt x="2090162" y="6857"/>
                </a:moveTo>
                <a:lnTo>
                  <a:pt x="2090162" y="515111"/>
                </a:lnTo>
                <a:lnTo>
                  <a:pt x="2097020" y="508253"/>
                </a:lnTo>
                <a:lnTo>
                  <a:pt x="2103881" y="508253"/>
                </a:lnTo>
                <a:lnTo>
                  <a:pt x="2103881" y="13715"/>
                </a:lnTo>
                <a:lnTo>
                  <a:pt x="2097020" y="13715"/>
                </a:lnTo>
                <a:lnTo>
                  <a:pt x="2090162" y="6857"/>
                </a:lnTo>
                <a:close/>
              </a:path>
              <a:path w="2104390" h="521970">
                <a:moveTo>
                  <a:pt x="2103881" y="508253"/>
                </a:moveTo>
                <a:lnTo>
                  <a:pt x="2097020" y="508253"/>
                </a:lnTo>
                <a:lnTo>
                  <a:pt x="2090162" y="515111"/>
                </a:lnTo>
                <a:lnTo>
                  <a:pt x="2103881" y="515111"/>
                </a:lnTo>
                <a:lnTo>
                  <a:pt x="2103881" y="508253"/>
                </a:lnTo>
                <a:close/>
              </a:path>
              <a:path w="2104390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1970">
                <a:moveTo>
                  <a:pt x="209016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2" y="13715"/>
                </a:lnTo>
                <a:lnTo>
                  <a:pt x="2090162" y="6857"/>
                </a:lnTo>
                <a:close/>
              </a:path>
              <a:path w="2104390" h="521970">
                <a:moveTo>
                  <a:pt x="2103881" y="6857"/>
                </a:moveTo>
                <a:lnTo>
                  <a:pt x="2090162" y="6857"/>
                </a:lnTo>
                <a:lnTo>
                  <a:pt x="2097020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47069" y="5408679"/>
            <a:ext cx="209042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300" spc="-10" dirty="0">
                <a:latin typeface="Verdana"/>
                <a:cs typeface="Verdana"/>
              </a:rPr>
              <a:t>{{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Verdana"/>
                <a:cs typeface="Verdana"/>
              </a:rPr>
              <a:t>todo-chec</a:t>
            </a:r>
            <a:r>
              <a:rPr sz="1300" spc="-20" dirty="0">
                <a:latin typeface="Verdana"/>
                <a:cs typeface="Verdana"/>
              </a:rPr>
              <a:t>k</a:t>
            </a:r>
            <a:r>
              <a:rPr sz="1300" spc="-10" dirty="0">
                <a:latin typeface="Verdana"/>
                <a:cs typeface="Verdana"/>
              </a:rPr>
              <a:t>ed}}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0868" y="3429009"/>
            <a:ext cx="581025" cy="581025"/>
          </a:xfrm>
          <a:custGeom>
            <a:avLst/>
            <a:gdLst/>
            <a:ahLst/>
            <a:cxnLst/>
            <a:rect l="l" t="t" r="r" b="b"/>
            <a:pathLst>
              <a:path w="581025" h="581025">
                <a:moveTo>
                  <a:pt x="0" y="296417"/>
                </a:moveTo>
                <a:lnTo>
                  <a:pt x="0" y="580643"/>
                </a:lnTo>
                <a:lnTo>
                  <a:pt x="283463" y="580643"/>
                </a:lnTo>
                <a:lnTo>
                  <a:pt x="212597" y="509015"/>
                </a:lnTo>
                <a:lnTo>
                  <a:pt x="354624" y="367283"/>
                </a:lnTo>
                <a:lnTo>
                  <a:pt x="70865" y="367283"/>
                </a:lnTo>
                <a:lnTo>
                  <a:pt x="0" y="296417"/>
                </a:lnTo>
                <a:close/>
              </a:path>
              <a:path w="581025" h="581025">
                <a:moveTo>
                  <a:pt x="438911" y="0"/>
                </a:moveTo>
                <a:lnTo>
                  <a:pt x="70865" y="367283"/>
                </a:lnTo>
                <a:lnTo>
                  <a:pt x="354624" y="367283"/>
                </a:lnTo>
                <a:lnTo>
                  <a:pt x="580643" y="141731"/>
                </a:lnTo>
                <a:lnTo>
                  <a:pt x="4389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0294" y="3400053"/>
            <a:ext cx="630555" cy="629920"/>
          </a:xfrm>
          <a:custGeom>
            <a:avLst/>
            <a:gdLst/>
            <a:ahLst/>
            <a:cxnLst/>
            <a:rect l="l" t="t" r="r" b="b"/>
            <a:pathLst>
              <a:path w="630554" h="629920">
                <a:moveTo>
                  <a:pt x="0" y="275843"/>
                </a:moveTo>
                <a:lnTo>
                  <a:pt x="0" y="629411"/>
                </a:lnTo>
                <a:lnTo>
                  <a:pt x="354329" y="629411"/>
                </a:lnTo>
                <a:lnTo>
                  <a:pt x="348995" y="624077"/>
                </a:lnTo>
                <a:lnTo>
                  <a:pt x="289559" y="624077"/>
                </a:lnTo>
                <a:lnTo>
                  <a:pt x="275210" y="609599"/>
                </a:lnTo>
                <a:lnTo>
                  <a:pt x="41147" y="609599"/>
                </a:lnTo>
                <a:lnTo>
                  <a:pt x="20573" y="589025"/>
                </a:lnTo>
                <a:lnTo>
                  <a:pt x="41147" y="589025"/>
                </a:lnTo>
                <a:lnTo>
                  <a:pt x="41147" y="375665"/>
                </a:lnTo>
                <a:lnTo>
                  <a:pt x="6095" y="340613"/>
                </a:lnTo>
                <a:lnTo>
                  <a:pt x="41147" y="325373"/>
                </a:lnTo>
                <a:lnTo>
                  <a:pt x="49529" y="325373"/>
                </a:lnTo>
                <a:lnTo>
                  <a:pt x="0" y="275843"/>
                </a:lnTo>
                <a:close/>
              </a:path>
              <a:path w="630554" h="629920">
                <a:moveTo>
                  <a:pt x="572247" y="170673"/>
                </a:moveTo>
                <a:lnTo>
                  <a:pt x="204215" y="537971"/>
                </a:lnTo>
                <a:lnTo>
                  <a:pt x="289559" y="624077"/>
                </a:lnTo>
                <a:lnTo>
                  <a:pt x="304037" y="589025"/>
                </a:lnTo>
                <a:lnTo>
                  <a:pt x="313943" y="589025"/>
                </a:lnTo>
                <a:lnTo>
                  <a:pt x="278129" y="553211"/>
                </a:lnTo>
                <a:lnTo>
                  <a:pt x="248411" y="553211"/>
                </a:lnTo>
                <a:lnTo>
                  <a:pt x="248411" y="523493"/>
                </a:lnTo>
                <a:lnTo>
                  <a:pt x="278070" y="523493"/>
                </a:lnTo>
                <a:lnTo>
                  <a:pt x="615724" y="185165"/>
                </a:lnTo>
                <a:lnTo>
                  <a:pt x="586739" y="185165"/>
                </a:lnTo>
                <a:lnTo>
                  <a:pt x="572247" y="170673"/>
                </a:lnTo>
                <a:close/>
              </a:path>
              <a:path w="630554" h="629920">
                <a:moveTo>
                  <a:pt x="313943" y="589025"/>
                </a:moveTo>
                <a:lnTo>
                  <a:pt x="304037" y="589025"/>
                </a:lnTo>
                <a:lnTo>
                  <a:pt x="289559" y="624077"/>
                </a:lnTo>
                <a:lnTo>
                  <a:pt x="348995" y="624077"/>
                </a:lnTo>
                <a:lnTo>
                  <a:pt x="313943" y="589025"/>
                </a:lnTo>
                <a:close/>
              </a:path>
              <a:path w="630554" h="629920">
                <a:moveTo>
                  <a:pt x="41147" y="589025"/>
                </a:moveTo>
                <a:lnTo>
                  <a:pt x="20573" y="589025"/>
                </a:lnTo>
                <a:lnTo>
                  <a:pt x="41147" y="609599"/>
                </a:lnTo>
                <a:lnTo>
                  <a:pt x="41147" y="589025"/>
                </a:lnTo>
                <a:close/>
              </a:path>
              <a:path w="630554" h="629920">
                <a:moveTo>
                  <a:pt x="254818" y="589025"/>
                </a:moveTo>
                <a:lnTo>
                  <a:pt x="41147" y="589025"/>
                </a:lnTo>
                <a:lnTo>
                  <a:pt x="41147" y="609599"/>
                </a:lnTo>
                <a:lnTo>
                  <a:pt x="275210" y="609599"/>
                </a:lnTo>
                <a:lnTo>
                  <a:pt x="254818" y="589025"/>
                </a:lnTo>
                <a:close/>
              </a:path>
              <a:path w="630554" h="629920">
                <a:moveTo>
                  <a:pt x="248411" y="523493"/>
                </a:moveTo>
                <a:lnTo>
                  <a:pt x="248411" y="553211"/>
                </a:lnTo>
                <a:lnTo>
                  <a:pt x="263256" y="538338"/>
                </a:lnTo>
                <a:lnTo>
                  <a:pt x="248411" y="523493"/>
                </a:lnTo>
                <a:close/>
              </a:path>
              <a:path w="630554" h="629920">
                <a:moveTo>
                  <a:pt x="263256" y="538338"/>
                </a:moveTo>
                <a:lnTo>
                  <a:pt x="248411" y="553211"/>
                </a:lnTo>
                <a:lnTo>
                  <a:pt x="278129" y="553211"/>
                </a:lnTo>
                <a:lnTo>
                  <a:pt x="263256" y="538338"/>
                </a:lnTo>
                <a:close/>
              </a:path>
              <a:path w="630554" h="629920">
                <a:moveTo>
                  <a:pt x="278070" y="523493"/>
                </a:moveTo>
                <a:lnTo>
                  <a:pt x="248411" y="523493"/>
                </a:lnTo>
                <a:lnTo>
                  <a:pt x="263256" y="538338"/>
                </a:lnTo>
                <a:lnTo>
                  <a:pt x="278070" y="523493"/>
                </a:lnTo>
                <a:close/>
              </a:path>
              <a:path w="630554" h="629920">
                <a:moveTo>
                  <a:pt x="49529" y="325373"/>
                </a:moveTo>
                <a:lnTo>
                  <a:pt x="41147" y="325373"/>
                </a:lnTo>
                <a:lnTo>
                  <a:pt x="41147" y="375665"/>
                </a:lnTo>
                <a:lnTo>
                  <a:pt x="91439" y="425957"/>
                </a:lnTo>
                <a:lnTo>
                  <a:pt x="135635" y="381761"/>
                </a:lnTo>
                <a:lnTo>
                  <a:pt x="76961" y="381761"/>
                </a:lnTo>
                <a:lnTo>
                  <a:pt x="91454" y="367298"/>
                </a:lnTo>
                <a:lnTo>
                  <a:pt x="49529" y="325373"/>
                </a:lnTo>
                <a:close/>
              </a:path>
              <a:path w="630554" h="629920">
                <a:moveTo>
                  <a:pt x="91454" y="367298"/>
                </a:moveTo>
                <a:lnTo>
                  <a:pt x="76961" y="381761"/>
                </a:lnTo>
                <a:lnTo>
                  <a:pt x="105917" y="381761"/>
                </a:lnTo>
                <a:lnTo>
                  <a:pt x="91454" y="367298"/>
                </a:lnTo>
                <a:close/>
              </a:path>
              <a:path w="630554" h="629920">
                <a:moveTo>
                  <a:pt x="459485" y="0"/>
                </a:moveTo>
                <a:lnTo>
                  <a:pt x="91454" y="367298"/>
                </a:lnTo>
                <a:lnTo>
                  <a:pt x="105917" y="381761"/>
                </a:lnTo>
                <a:lnTo>
                  <a:pt x="135635" y="381761"/>
                </a:lnTo>
                <a:lnTo>
                  <a:pt x="459485" y="57911"/>
                </a:lnTo>
                <a:lnTo>
                  <a:pt x="445007" y="43433"/>
                </a:lnTo>
                <a:lnTo>
                  <a:pt x="502919" y="43433"/>
                </a:lnTo>
                <a:lnTo>
                  <a:pt x="459485" y="0"/>
                </a:lnTo>
                <a:close/>
              </a:path>
              <a:path w="630554" h="629920">
                <a:moveTo>
                  <a:pt x="41147" y="325373"/>
                </a:moveTo>
                <a:lnTo>
                  <a:pt x="6095" y="340613"/>
                </a:lnTo>
                <a:lnTo>
                  <a:pt x="41147" y="375665"/>
                </a:lnTo>
                <a:lnTo>
                  <a:pt x="41147" y="325373"/>
                </a:lnTo>
                <a:close/>
              </a:path>
              <a:path w="630554" h="629920">
                <a:moveTo>
                  <a:pt x="586739" y="156209"/>
                </a:moveTo>
                <a:lnTo>
                  <a:pt x="572247" y="170673"/>
                </a:lnTo>
                <a:lnTo>
                  <a:pt x="586739" y="185165"/>
                </a:lnTo>
                <a:lnTo>
                  <a:pt x="586739" y="156209"/>
                </a:lnTo>
                <a:close/>
              </a:path>
              <a:path w="630554" h="629920">
                <a:moveTo>
                  <a:pt x="615695" y="156209"/>
                </a:moveTo>
                <a:lnTo>
                  <a:pt x="586739" y="156209"/>
                </a:lnTo>
                <a:lnTo>
                  <a:pt x="586739" y="185165"/>
                </a:lnTo>
                <a:lnTo>
                  <a:pt x="615724" y="185165"/>
                </a:lnTo>
                <a:lnTo>
                  <a:pt x="630173" y="170687"/>
                </a:lnTo>
                <a:lnTo>
                  <a:pt x="615695" y="156209"/>
                </a:lnTo>
                <a:close/>
              </a:path>
              <a:path w="630554" h="629920">
                <a:moveTo>
                  <a:pt x="502919" y="43433"/>
                </a:moveTo>
                <a:lnTo>
                  <a:pt x="473963" y="43433"/>
                </a:lnTo>
                <a:lnTo>
                  <a:pt x="459485" y="57911"/>
                </a:lnTo>
                <a:lnTo>
                  <a:pt x="572247" y="170673"/>
                </a:lnTo>
                <a:lnTo>
                  <a:pt x="586739" y="156209"/>
                </a:lnTo>
                <a:lnTo>
                  <a:pt x="615695" y="156209"/>
                </a:lnTo>
                <a:lnTo>
                  <a:pt x="502919" y="43433"/>
                </a:lnTo>
                <a:close/>
              </a:path>
              <a:path w="630554" h="629920">
                <a:moveTo>
                  <a:pt x="473963" y="43433"/>
                </a:moveTo>
                <a:lnTo>
                  <a:pt x="445007" y="43433"/>
                </a:lnTo>
                <a:lnTo>
                  <a:pt x="459485" y="57911"/>
                </a:lnTo>
                <a:lnTo>
                  <a:pt x="473963" y="4343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33344" y="3429772"/>
            <a:ext cx="580390" cy="581025"/>
          </a:xfrm>
          <a:custGeom>
            <a:avLst/>
            <a:gdLst/>
            <a:ahLst/>
            <a:cxnLst/>
            <a:rect l="l" t="t" r="r" b="b"/>
            <a:pathLst>
              <a:path w="580389" h="581025">
                <a:moveTo>
                  <a:pt x="141731" y="0"/>
                </a:moveTo>
                <a:lnTo>
                  <a:pt x="0" y="141731"/>
                </a:lnTo>
                <a:lnTo>
                  <a:pt x="367283" y="509777"/>
                </a:lnTo>
                <a:lnTo>
                  <a:pt x="296417" y="580643"/>
                </a:lnTo>
                <a:lnTo>
                  <a:pt x="579881" y="580643"/>
                </a:lnTo>
                <a:lnTo>
                  <a:pt x="579881" y="368045"/>
                </a:lnTo>
                <a:lnTo>
                  <a:pt x="509015" y="368045"/>
                </a:lnTo>
                <a:lnTo>
                  <a:pt x="141731" y="0"/>
                </a:lnTo>
                <a:close/>
              </a:path>
              <a:path w="580389" h="581025">
                <a:moveTo>
                  <a:pt x="579881" y="297179"/>
                </a:moveTo>
                <a:lnTo>
                  <a:pt x="509015" y="368045"/>
                </a:lnTo>
                <a:lnTo>
                  <a:pt x="579881" y="368045"/>
                </a:lnTo>
                <a:lnTo>
                  <a:pt x="579881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04388" y="3400816"/>
            <a:ext cx="629920" cy="630555"/>
          </a:xfrm>
          <a:custGeom>
            <a:avLst/>
            <a:gdLst/>
            <a:ahLst/>
            <a:cxnLst/>
            <a:rect l="l" t="t" r="r" b="b"/>
            <a:pathLst>
              <a:path w="629920" h="630554">
                <a:moveTo>
                  <a:pt x="367298" y="538719"/>
                </a:moveTo>
                <a:lnTo>
                  <a:pt x="275843" y="630173"/>
                </a:lnTo>
                <a:lnTo>
                  <a:pt x="629411" y="630173"/>
                </a:lnTo>
                <a:lnTo>
                  <a:pt x="629411" y="624077"/>
                </a:lnTo>
                <a:lnTo>
                  <a:pt x="339851" y="624077"/>
                </a:lnTo>
                <a:lnTo>
                  <a:pt x="325373" y="589025"/>
                </a:lnTo>
                <a:lnTo>
                  <a:pt x="374903" y="589025"/>
                </a:lnTo>
                <a:lnTo>
                  <a:pt x="410717" y="553211"/>
                </a:lnTo>
                <a:lnTo>
                  <a:pt x="381761" y="553211"/>
                </a:lnTo>
                <a:lnTo>
                  <a:pt x="367298" y="538719"/>
                </a:lnTo>
                <a:close/>
              </a:path>
              <a:path w="629920" h="630554">
                <a:moveTo>
                  <a:pt x="374903" y="589025"/>
                </a:moveTo>
                <a:lnTo>
                  <a:pt x="325373" y="589025"/>
                </a:lnTo>
                <a:lnTo>
                  <a:pt x="339851" y="624077"/>
                </a:lnTo>
                <a:lnTo>
                  <a:pt x="374903" y="589025"/>
                </a:lnTo>
                <a:close/>
              </a:path>
              <a:path w="629920" h="630554">
                <a:moveTo>
                  <a:pt x="588263" y="589025"/>
                </a:moveTo>
                <a:lnTo>
                  <a:pt x="374903" y="589025"/>
                </a:lnTo>
                <a:lnTo>
                  <a:pt x="339851" y="624077"/>
                </a:lnTo>
                <a:lnTo>
                  <a:pt x="629411" y="624077"/>
                </a:lnTo>
                <a:lnTo>
                  <a:pt x="629411" y="609599"/>
                </a:lnTo>
                <a:lnTo>
                  <a:pt x="588263" y="609599"/>
                </a:lnTo>
                <a:lnTo>
                  <a:pt x="588263" y="589025"/>
                </a:lnTo>
                <a:close/>
              </a:path>
              <a:path w="629920" h="630554">
                <a:moveTo>
                  <a:pt x="629411" y="326135"/>
                </a:moveTo>
                <a:lnTo>
                  <a:pt x="588263" y="326135"/>
                </a:lnTo>
                <a:lnTo>
                  <a:pt x="623315" y="340613"/>
                </a:lnTo>
                <a:lnTo>
                  <a:pt x="588263" y="375665"/>
                </a:lnTo>
                <a:lnTo>
                  <a:pt x="588263" y="609599"/>
                </a:lnTo>
                <a:lnTo>
                  <a:pt x="608837" y="589025"/>
                </a:lnTo>
                <a:lnTo>
                  <a:pt x="629411" y="589025"/>
                </a:lnTo>
                <a:lnTo>
                  <a:pt x="629411" y="326135"/>
                </a:lnTo>
                <a:close/>
              </a:path>
              <a:path w="629920" h="630554">
                <a:moveTo>
                  <a:pt x="629411" y="589025"/>
                </a:moveTo>
                <a:lnTo>
                  <a:pt x="608837" y="589025"/>
                </a:lnTo>
                <a:lnTo>
                  <a:pt x="588263" y="609599"/>
                </a:lnTo>
                <a:lnTo>
                  <a:pt x="629411" y="609599"/>
                </a:lnTo>
                <a:lnTo>
                  <a:pt x="629411" y="589025"/>
                </a:lnTo>
                <a:close/>
              </a:path>
              <a:path w="629920" h="630554">
                <a:moveTo>
                  <a:pt x="381761" y="524255"/>
                </a:moveTo>
                <a:lnTo>
                  <a:pt x="367298" y="538719"/>
                </a:lnTo>
                <a:lnTo>
                  <a:pt x="381761" y="553211"/>
                </a:lnTo>
                <a:lnTo>
                  <a:pt x="381761" y="524255"/>
                </a:lnTo>
                <a:close/>
              </a:path>
              <a:path w="629920" h="630554">
                <a:moveTo>
                  <a:pt x="410746" y="524255"/>
                </a:moveTo>
                <a:lnTo>
                  <a:pt x="381761" y="524255"/>
                </a:lnTo>
                <a:lnTo>
                  <a:pt x="381761" y="553211"/>
                </a:lnTo>
                <a:lnTo>
                  <a:pt x="410717" y="553211"/>
                </a:lnTo>
                <a:lnTo>
                  <a:pt x="425195" y="538733"/>
                </a:lnTo>
                <a:lnTo>
                  <a:pt x="410746" y="524255"/>
                </a:lnTo>
                <a:close/>
              </a:path>
              <a:path w="629920" h="630554">
                <a:moveTo>
                  <a:pt x="170687" y="0"/>
                </a:moveTo>
                <a:lnTo>
                  <a:pt x="0" y="170687"/>
                </a:lnTo>
                <a:lnTo>
                  <a:pt x="367298" y="538719"/>
                </a:lnTo>
                <a:lnTo>
                  <a:pt x="381761" y="524255"/>
                </a:lnTo>
                <a:lnTo>
                  <a:pt x="410746" y="524255"/>
                </a:lnTo>
                <a:lnTo>
                  <a:pt x="72332" y="185165"/>
                </a:lnTo>
                <a:lnTo>
                  <a:pt x="43433" y="185165"/>
                </a:lnTo>
                <a:lnTo>
                  <a:pt x="43433" y="156209"/>
                </a:lnTo>
                <a:lnTo>
                  <a:pt x="72389" y="156209"/>
                </a:lnTo>
                <a:lnTo>
                  <a:pt x="170673" y="57926"/>
                </a:lnTo>
                <a:lnTo>
                  <a:pt x="156209" y="43433"/>
                </a:lnTo>
                <a:lnTo>
                  <a:pt x="214035" y="43433"/>
                </a:lnTo>
                <a:lnTo>
                  <a:pt x="170687" y="0"/>
                </a:lnTo>
                <a:close/>
              </a:path>
              <a:path w="629920" h="630554">
                <a:moveTo>
                  <a:pt x="214035" y="43433"/>
                </a:moveTo>
                <a:lnTo>
                  <a:pt x="185165" y="43433"/>
                </a:lnTo>
                <a:lnTo>
                  <a:pt x="170673" y="57926"/>
                </a:lnTo>
                <a:lnTo>
                  <a:pt x="537971" y="425957"/>
                </a:lnTo>
                <a:lnTo>
                  <a:pt x="581405" y="382523"/>
                </a:lnTo>
                <a:lnTo>
                  <a:pt x="523493" y="382523"/>
                </a:lnTo>
                <a:lnTo>
                  <a:pt x="537934" y="367979"/>
                </a:lnTo>
                <a:lnTo>
                  <a:pt x="214035" y="43433"/>
                </a:lnTo>
                <a:close/>
              </a:path>
              <a:path w="629920" h="630554">
                <a:moveTo>
                  <a:pt x="537934" y="367979"/>
                </a:moveTo>
                <a:lnTo>
                  <a:pt x="523493" y="382523"/>
                </a:lnTo>
                <a:lnTo>
                  <a:pt x="552449" y="382523"/>
                </a:lnTo>
                <a:lnTo>
                  <a:pt x="537934" y="367979"/>
                </a:lnTo>
                <a:close/>
              </a:path>
              <a:path w="629920" h="630554">
                <a:moveTo>
                  <a:pt x="629411" y="275843"/>
                </a:moveTo>
                <a:lnTo>
                  <a:pt x="537934" y="367979"/>
                </a:lnTo>
                <a:lnTo>
                  <a:pt x="552449" y="382523"/>
                </a:lnTo>
                <a:lnTo>
                  <a:pt x="581405" y="382523"/>
                </a:lnTo>
                <a:lnTo>
                  <a:pt x="588263" y="375665"/>
                </a:lnTo>
                <a:lnTo>
                  <a:pt x="588263" y="326135"/>
                </a:lnTo>
                <a:lnTo>
                  <a:pt x="629411" y="326135"/>
                </a:lnTo>
                <a:lnTo>
                  <a:pt x="629411" y="275843"/>
                </a:lnTo>
                <a:close/>
              </a:path>
              <a:path w="629920" h="630554">
                <a:moveTo>
                  <a:pt x="588263" y="326135"/>
                </a:moveTo>
                <a:lnTo>
                  <a:pt x="588263" y="375665"/>
                </a:lnTo>
                <a:lnTo>
                  <a:pt x="623315" y="340613"/>
                </a:lnTo>
                <a:lnTo>
                  <a:pt x="588263" y="326135"/>
                </a:lnTo>
                <a:close/>
              </a:path>
              <a:path w="629920" h="630554">
                <a:moveTo>
                  <a:pt x="43433" y="156209"/>
                </a:moveTo>
                <a:lnTo>
                  <a:pt x="43433" y="185165"/>
                </a:lnTo>
                <a:lnTo>
                  <a:pt x="57897" y="170702"/>
                </a:lnTo>
                <a:lnTo>
                  <a:pt x="43433" y="156209"/>
                </a:lnTo>
                <a:close/>
              </a:path>
              <a:path w="629920" h="630554">
                <a:moveTo>
                  <a:pt x="57897" y="170702"/>
                </a:moveTo>
                <a:lnTo>
                  <a:pt x="43433" y="185165"/>
                </a:lnTo>
                <a:lnTo>
                  <a:pt x="72332" y="185165"/>
                </a:lnTo>
                <a:lnTo>
                  <a:pt x="57897" y="170702"/>
                </a:lnTo>
                <a:close/>
              </a:path>
              <a:path w="629920" h="630554">
                <a:moveTo>
                  <a:pt x="72389" y="156209"/>
                </a:moveTo>
                <a:lnTo>
                  <a:pt x="43433" y="156209"/>
                </a:lnTo>
                <a:lnTo>
                  <a:pt x="57897" y="170702"/>
                </a:lnTo>
                <a:lnTo>
                  <a:pt x="72389" y="156209"/>
                </a:lnTo>
                <a:close/>
              </a:path>
              <a:path w="629920" h="630554">
                <a:moveTo>
                  <a:pt x="185165" y="43433"/>
                </a:moveTo>
                <a:lnTo>
                  <a:pt x="156209" y="43433"/>
                </a:lnTo>
                <a:lnTo>
                  <a:pt x="170673" y="57926"/>
                </a:lnTo>
                <a:lnTo>
                  <a:pt x="185165" y="4343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4868" y="4072131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28009" y="4065279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19360" y="4162778"/>
            <a:ext cx="218186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latin typeface="Verdana"/>
                <a:cs typeface="Verdana"/>
              </a:rPr>
              <a:t>&lt;todo-item&gt;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21786" y="4812033"/>
            <a:ext cx="2081530" cy="523240"/>
          </a:xfrm>
          <a:custGeom>
            <a:avLst/>
            <a:gdLst/>
            <a:ahLst/>
            <a:cxnLst/>
            <a:rect l="l" t="t" r="r" b="b"/>
            <a:pathLst>
              <a:path w="2081529" h="523239">
                <a:moveTo>
                  <a:pt x="2081021" y="0"/>
                </a:moveTo>
                <a:lnTo>
                  <a:pt x="0" y="0"/>
                </a:lnTo>
                <a:lnTo>
                  <a:pt x="0" y="522731"/>
                </a:lnTo>
                <a:lnTo>
                  <a:pt x="2081021" y="522731"/>
                </a:lnTo>
                <a:lnTo>
                  <a:pt x="208102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081529" h="523239">
                <a:moveTo>
                  <a:pt x="206730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67305" y="515873"/>
                </a:lnTo>
                <a:lnTo>
                  <a:pt x="2067305" y="509015"/>
                </a:lnTo>
                <a:close/>
              </a:path>
              <a:path w="2081529" h="523239">
                <a:moveTo>
                  <a:pt x="2067305" y="6857"/>
                </a:moveTo>
                <a:lnTo>
                  <a:pt x="2067305" y="515873"/>
                </a:lnTo>
                <a:lnTo>
                  <a:pt x="2074163" y="509015"/>
                </a:lnTo>
                <a:lnTo>
                  <a:pt x="2081021" y="509015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3239">
                <a:moveTo>
                  <a:pt x="2081021" y="509015"/>
                </a:moveTo>
                <a:lnTo>
                  <a:pt x="2074163" y="509015"/>
                </a:lnTo>
                <a:lnTo>
                  <a:pt x="2067305" y="515873"/>
                </a:lnTo>
                <a:lnTo>
                  <a:pt x="2081021" y="515873"/>
                </a:lnTo>
                <a:lnTo>
                  <a:pt x="2081021" y="509015"/>
                </a:lnTo>
                <a:close/>
              </a:path>
              <a:path w="2081529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3239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3239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28644" y="4818891"/>
            <a:ext cx="206756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Verdana"/>
                <a:cs typeface="Verdana"/>
              </a:rPr>
              <a:t>todo-text}}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21786" y="5404869"/>
            <a:ext cx="2104390" cy="521970"/>
          </a:xfrm>
          <a:custGeom>
            <a:avLst/>
            <a:gdLst/>
            <a:ahLst/>
            <a:cxnLst/>
            <a:rect l="l" t="t" r="r" b="b"/>
            <a:pathLst>
              <a:path w="2104390" h="521970">
                <a:moveTo>
                  <a:pt x="2103881" y="0"/>
                </a:moveTo>
                <a:lnTo>
                  <a:pt x="0" y="0"/>
                </a:lnTo>
                <a:lnTo>
                  <a:pt x="0" y="521969"/>
                </a:lnTo>
                <a:lnTo>
                  <a:pt x="2103881" y="521969"/>
                </a:lnTo>
                <a:lnTo>
                  <a:pt x="210388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104390" h="521970">
                <a:moveTo>
                  <a:pt x="209016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90165" y="515111"/>
                </a:lnTo>
                <a:lnTo>
                  <a:pt x="2090165" y="508253"/>
                </a:lnTo>
                <a:close/>
              </a:path>
              <a:path w="2104390" h="521970">
                <a:moveTo>
                  <a:pt x="2090165" y="6857"/>
                </a:moveTo>
                <a:lnTo>
                  <a:pt x="2090165" y="515111"/>
                </a:lnTo>
                <a:lnTo>
                  <a:pt x="2097023" y="508253"/>
                </a:lnTo>
                <a:lnTo>
                  <a:pt x="2103881" y="508253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1970">
                <a:moveTo>
                  <a:pt x="2103881" y="508253"/>
                </a:moveTo>
                <a:lnTo>
                  <a:pt x="2097023" y="508253"/>
                </a:lnTo>
                <a:lnTo>
                  <a:pt x="2090165" y="515111"/>
                </a:lnTo>
                <a:lnTo>
                  <a:pt x="2103881" y="515111"/>
                </a:lnTo>
                <a:lnTo>
                  <a:pt x="2103881" y="508253"/>
                </a:lnTo>
                <a:close/>
              </a:path>
              <a:path w="2104390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1970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1970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128644" y="5411727"/>
            <a:ext cx="209042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248920">
              <a:lnSpc>
                <a:spcPct val="100000"/>
              </a:lnSpc>
            </a:pPr>
            <a:r>
              <a:rPr sz="1300" spc="-10" dirty="0">
                <a:latin typeface="Verdana"/>
                <a:cs typeface="Verdana"/>
              </a:rPr>
              <a:t>{{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Verdana"/>
                <a:cs typeface="Verdana"/>
              </a:rPr>
              <a:t>todo-chec</a:t>
            </a:r>
            <a:r>
              <a:rPr sz="1300" spc="-20" dirty="0">
                <a:latin typeface="Verdana"/>
                <a:cs typeface="Verdana"/>
              </a:rPr>
              <a:t>k</a:t>
            </a:r>
            <a:r>
              <a:rPr sz="1300" spc="-10" dirty="0">
                <a:latin typeface="Verdana"/>
                <a:cs typeface="Verdana"/>
              </a:rPr>
              <a:t>ed}}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 err="1"/>
              <a:t>Resul</a:t>
            </a:r>
            <a:r>
              <a:rPr lang="nl-NL" spc="15" dirty="0"/>
              <a:t>t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1331860" y="1233678"/>
            <a:ext cx="8513064" cy="4400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717779"/>
            <a:ext cx="8778875" cy="2064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flow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to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Child</a:t>
            </a:r>
            <a:r>
              <a:rPr sz="1950" spc="229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Use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20" dirty="0">
                <a:solidFill>
                  <a:srgbClr val="FF0000"/>
                </a:solidFill>
                <a:latin typeface="Courier New"/>
                <a:cs typeface="Courier New"/>
              </a:rPr>
              <a:t>@Input(</a:t>
            </a:r>
            <a:r>
              <a:rPr sz="1950" spc="-1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950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and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r>
              <a:rPr sz="1950" spc="-25" dirty="0">
                <a:solidFill>
                  <a:srgbClr val="FF0000"/>
                </a:solidFill>
                <a:latin typeface="Courier New"/>
                <a:cs typeface="Courier New"/>
              </a:rPr>
              <a:t>[propName]=“data”</a:t>
            </a:r>
            <a:endParaRPr lang="nl-NL" sz="1950" spc="-25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endParaRPr lang="en-US" sz="1950" spc="-25" dirty="0">
              <a:latin typeface="Courier New"/>
              <a:cs typeface="Courier New"/>
            </a:endParaRPr>
          </a:p>
          <a:p>
            <a:pPr marL="353695">
              <a:spcBef>
                <a:spcPts val="1120"/>
              </a:spcBef>
            </a:pPr>
            <a:r>
              <a:rPr lang="en-US" sz="1950" b="1" spc="-15" dirty="0">
                <a:latin typeface="Verdana"/>
                <a:cs typeface="Verdana"/>
              </a:rPr>
              <a:t>See: 6c</a:t>
            </a:r>
            <a:endParaRPr lang="en-US" sz="1950" b="1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endParaRPr sz="19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5734-2C5B-B249-9BF4-C80C81CB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B6980-B515-4644-9261-46EC7E99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745" y="1654272"/>
            <a:ext cx="9469909" cy="615553"/>
          </a:xfrm>
        </p:spPr>
        <p:txBody>
          <a:bodyPr/>
          <a:lstStyle/>
          <a:p>
            <a:pPr algn="ctr"/>
            <a:r>
              <a:rPr lang="en-NL" sz="4000" b="1" dirty="0"/>
              <a:t>@Output</a:t>
            </a:r>
          </a:p>
        </p:txBody>
      </p:sp>
    </p:spTree>
    <p:extLst>
      <p:ext uri="{BB962C8B-B14F-4D97-AF65-F5344CB8AC3E}">
        <p14:creationId xmlns:p14="http://schemas.microsoft.com/office/powerpoint/2010/main" val="276202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637155" cy="647870"/>
          </a:xfrm>
          <a:prstGeom prst="rect">
            <a:avLst/>
          </a:prstGeom>
        </p:spPr>
        <p:txBody>
          <a:bodyPr vert="horz" wrap="square" lIns="0" tIns="184404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i="1" spc="15" dirty="0">
                <a:solidFill>
                  <a:srgbClr val="FF0000"/>
                </a:solidFill>
              </a:rPr>
              <a:t>Child-Parent</a:t>
            </a:r>
            <a:r>
              <a:rPr i="1" spc="2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10" dirty="0"/>
              <a:t>flow: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use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 err="1"/>
              <a:t>annotati</a:t>
            </a:r>
            <a:r>
              <a:rPr lang="nl-NL" spc="10" dirty="0"/>
              <a:t>on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ourier New"/>
                <a:cs typeface="Courier New"/>
              </a:rPr>
              <a:t>@Output()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65859" y="1492767"/>
            <a:ext cx="3307079" cy="837565"/>
          </a:xfrm>
          <a:custGeom>
            <a:avLst/>
            <a:gdLst/>
            <a:ahLst/>
            <a:cxnLst/>
            <a:rect l="l" t="t" r="r" b="b"/>
            <a:pathLst>
              <a:path w="3307079" h="837564">
                <a:moveTo>
                  <a:pt x="0" y="837437"/>
                </a:moveTo>
                <a:lnTo>
                  <a:pt x="3307079" y="837437"/>
                </a:lnTo>
                <a:lnTo>
                  <a:pt x="3307079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9001" y="1485909"/>
            <a:ext cx="3321050" cy="851535"/>
          </a:xfrm>
          <a:custGeom>
            <a:avLst/>
            <a:gdLst/>
            <a:ahLst/>
            <a:cxnLst/>
            <a:rect l="l" t="t" r="r" b="b"/>
            <a:pathLst>
              <a:path w="3321050" h="851535">
                <a:moveTo>
                  <a:pt x="3320795" y="0"/>
                </a:moveTo>
                <a:lnTo>
                  <a:pt x="0" y="0"/>
                </a:lnTo>
                <a:lnTo>
                  <a:pt x="0" y="851153"/>
                </a:lnTo>
                <a:lnTo>
                  <a:pt x="3320795" y="851153"/>
                </a:lnTo>
                <a:lnTo>
                  <a:pt x="3320795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0795" y="6857"/>
                </a:lnTo>
                <a:lnTo>
                  <a:pt x="3320795" y="0"/>
                </a:lnTo>
                <a:close/>
              </a:path>
              <a:path w="3321050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050" h="851535">
                <a:moveTo>
                  <a:pt x="3307079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079" y="844295"/>
                </a:lnTo>
                <a:lnTo>
                  <a:pt x="3307079" y="83743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3307079" y="844295"/>
                </a:lnTo>
                <a:lnTo>
                  <a:pt x="3313937" y="837437"/>
                </a:lnTo>
                <a:lnTo>
                  <a:pt x="3320795" y="837437"/>
                </a:lnTo>
                <a:lnTo>
                  <a:pt x="3320795" y="13715"/>
                </a:lnTo>
                <a:lnTo>
                  <a:pt x="3313937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837437"/>
                </a:moveTo>
                <a:lnTo>
                  <a:pt x="3313937" y="837437"/>
                </a:lnTo>
                <a:lnTo>
                  <a:pt x="3307079" y="844295"/>
                </a:lnTo>
                <a:lnTo>
                  <a:pt x="3320795" y="844295"/>
                </a:lnTo>
                <a:lnTo>
                  <a:pt x="3320795" y="837437"/>
                </a:lnTo>
                <a:close/>
              </a:path>
              <a:path w="3321050" h="85153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050" h="851535">
                <a:moveTo>
                  <a:pt x="3307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079" y="13715"/>
                </a:lnTo>
                <a:lnTo>
                  <a:pt x="3307079" y="6857"/>
                </a:lnTo>
                <a:close/>
              </a:path>
              <a:path w="3321050" h="851535">
                <a:moveTo>
                  <a:pt x="3320795" y="6857"/>
                </a:moveTo>
                <a:lnTo>
                  <a:pt x="3307079" y="6857"/>
                </a:lnTo>
                <a:lnTo>
                  <a:pt x="3313937" y="13715"/>
                </a:lnTo>
                <a:lnTo>
                  <a:pt x="3320795" y="13715"/>
                </a:lnTo>
                <a:lnTo>
                  <a:pt x="3320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37040" y="1719544"/>
            <a:ext cx="236347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18994" y="2107701"/>
            <a:ext cx="401320" cy="1601470"/>
          </a:xfrm>
          <a:custGeom>
            <a:avLst/>
            <a:gdLst/>
            <a:ahLst/>
            <a:cxnLst/>
            <a:rect l="l" t="t" r="r" b="b"/>
            <a:pathLst>
              <a:path w="401320" h="1601470">
                <a:moveTo>
                  <a:pt x="300989" y="201167"/>
                </a:moveTo>
                <a:lnTo>
                  <a:pt x="100583" y="201167"/>
                </a:lnTo>
                <a:lnTo>
                  <a:pt x="100583" y="1600961"/>
                </a:lnTo>
                <a:lnTo>
                  <a:pt x="300989" y="1600961"/>
                </a:lnTo>
                <a:lnTo>
                  <a:pt x="300989" y="201167"/>
                </a:lnTo>
                <a:close/>
              </a:path>
              <a:path w="401320" h="1601470">
                <a:moveTo>
                  <a:pt x="200405" y="0"/>
                </a:moveTo>
                <a:lnTo>
                  <a:pt x="0" y="201167"/>
                </a:lnTo>
                <a:lnTo>
                  <a:pt x="400811" y="201167"/>
                </a:lnTo>
                <a:lnTo>
                  <a:pt x="200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9463" y="2078745"/>
            <a:ext cx="500380" cy="1651000"/>
          </a:xfrm>
          <a:custGeom>
            <a:avLst/>
            <a:gdLst/>
            <a:ahLst/>
            <a:cxnLst/>
            <a:rect l="l" t="t" r="r" b="b"/>
            <a:pathLst>
              <a:path w="500379" h="1651000">
                <a:moveTo>
                  <a:pt x="129539" y="230123"/>
                </a:moveTo>
                <a:lnTo>
                  <a:pt x="129539" y="1650491"/>
                </a:lnTo>
                <a:lnTo>
                  <a:pt x="371093" y="1650491"/>
                </a:lnTo>
                <a:lnTo>
                  <a:pt x="371093" y="1629917"/>
                </a:lnTo>
                <a:lnTo>
                  <a:pt x="170687" y="1629917"/>
                </a:lnTo>
                <a:lnTo>
                  <a:pt x="150113" y="1609343"/>
                </a:lnTo>
                <a:lnTo>
                  <a:pt x="170687" y="1609343"/>
                </a:lnTo>
                <a:lnTo>
                  <a:pt x="170687" y="249935"/>
                </a:lnTo>
                <a:lnTo>
                  <a:pt x="150113" y="249935"/>
                </a:lnTo>
                <a:lnTo>
                  <a:pt x="129539" y="230123"/>
                </a:lnTo>
                <a:close/>
              </a:path>
              <a:path w="500379" h="1651000">
                <a:moveTo>
                  <a:pt x="170687" y="1609343"/>
                </a:moveTo>
                <a:lnTo>
                  <a:pt x="150113" y="1609343"/>
                </a:lnTo>
                <a:lnTo>
                  <a:pt x="170687" y="1629917"/>
                </a:lnTo>
                <a:lnTo>
                  <a:pt x="170687" y="1609343"/>
                </a:lnTo>
                <a:close/>
              </a:path>
              <a:path w="500379" h="1651000">
                <a:moveTo>
                  <a:pt x="329945" y="1609343"/>
                </a:moveTo>
                <a:lnTo>
                  <a:pt x="170687" y="1609343"/>
                </a:lnTo>
                <a:lnTo>
                  <a:pt x="170687" y="1629917"/>
                </a:lnTo>
                <a:lnTo>
                  <a:pt x="329945" y="1629917"/>
                </a:lnTo>
                <a:lnTo>
                  <a:pt x="329945" y="1609343"/>
                </a:lnTo>
                <a:close/>
              </a:path>
              <a:path w="500379" h="1651000">
                <a:moveTo>
                  <a:pt x="400811" y="209549"/>
                </a:moveTo>
                <a:lnTo>
                  <a:pt x="329945" y="209549"/>
                </a:lnTo>
                <a:lnTo>
                  <a:pt x="329945" y="1629917"/>
                </a:lnTo>
                <a:lnTo>
                  <a:pt x="350519" y="1609343"/>
                </a:lnTo>
                <a:lnTo>
                  <a:pt x="371093" y="1609343"/>
                </a:lnTo>
                <a:lnTo>
                  <a:pt x="371093" y="249935"/>
                </a:lnTo>
                <a:lnTo>
                  <a:pt x="350519" y="249935"/>
                </a:lnTo>
                <a:lnTo>
                  <a:pt x="371093" y="230123"/>
                </a:lnTo>
                <a:lnTo>
                  <a:pt x="421385" y="230123"/>
                </a:lnTo>
                <a:lnTo>
                  <a:pt x="400811" y="209549"/>
                </a:lnTo>
                <a:close/>
              </a:path>
              <a:path w="500379" h="1651000">
                <a:moveTo>
                  <a:pt x="371093" y="1609343"/>
                </a:moveTo>
                <a:lnTo>
                  <a:pt x="350519" y="1609343"/>
                </a:lnTo>
                <a:lnTo>
                  <a:pt x="329945" y="1629917"/>
                </a:lnTo>
                <a:lnTo>
                  <a:pt x="371093" y="1629917"/>
                </a:lnTo>
                <a:lnTo>
                  <a:pt x="371093" y="1609343"/>
                </a:lnTo>
                <a:close/>
              </a:path>
              <a:path w="500379" h="1651000">
                <a:moveTo>
                  <a:pt x="249935" y="0"/>
                </a:moveTo>
                <a:lnTo>
                  <a:pt x="0" y="249935"/>
                </a:lnTo>
                <a:lnTo>
                  <a:pt x="129539" y="249935"/>
                </a:lnTo>
                <a:lnTo>
                  <a:pt x="129539" y="244601"/>
                </a:lnTo>
                <a:lnTo>
                  <a:pt x="64007" y="244601"/>
                </a:lnTo>
                <a:lnTo>
                  <a:pt x="49529" y="209549"/>
                </a:lnTo>
                <a:lnTo>
                  <a:pt x="99059" y="209549"/>
                </a:lnTo>
                <a:lnTo>
                  <a:pt x="249935" y="58673"/>
                </a:lnTo>
                <a:lnTo>
                  <a:pt x="235457" y="44195"/>
                </a:lnTo>
                <a:lnTo>
                  <a:pt x="294131" y="44195"/>
                </a:lnTo>
                <a:lnTo>
                  <a:pt x="249935" y="0"/>
                </a:lnTo>
                <a:close/>
              </a:path>
              <a:path w="500379" h="1651000">
                <a:moveTo>
                  <a:pt x="170687" y="230123"/>
                </a:moveTo>
                <a:lnTo>
                  <a:pt x="129539" y="230123"/>
                </a:lnTo>
                <a:lnTo>
                  <a:pt x="150113" y="249935"/>
                </a:lnTo>
                <a:lnTo>
                  <a:pt x="170687" y="249935"/>
                </a:lnTo>
                <a:lnTo>
                  <a:pt x="170687" y="230123"/>
                </a:lnTo>
                <a:close/>
              </a:path>
              <a:path w="500379" h="1651000">
                <a:moveTo>
                  <a:pt x="371093" y="230123"/>
                </a:moveTo>
                <a:lnTo>
                  <a:pt x="350519" y="249935"/>
                </a:lnTo>
                <a:lnTo>
                  <a:pt x="371093" y="249935"/>
                </a:lnTo>
                <a:lnTo>
                  <a:pt x="371093" y="230123"/>
                </a:lnTo>
                <a:close/>
              </a:path>
              <a:path w="500379" h="1651000">
                <a:moveTo>
                  <a:pt x="421385" y="230123"/>
                </a:moveTo>
                <a:lnTo>
                  <a:pt x="371093" y="230123"/>
                </a:lnTo>
                <a:lnTo>
                  <a:pt x="371093" y="249935"/>
                </a:lnTo>
                <a:lnTo>
                  <a:pt x="499871" y="249935"/>
                </a:lnTo>
                <a:lnTo>
                  <a:pt x="494537" y="244601"/>
                </a:lnTo>
                <a:lnTo>
                  <a:pt x="435863" y="244601"/>
                </a:lnTo>
                <a:lnTo>
                  <a:pt x="421385" y="230123"/>
                </a:lnTo>
                <a:close/>
              </a:path>
              <a:path w="500379" h="1651000">
                <a:moveTo>
                  <a:pt x="99059" y="209549"/>
                </a:moveTo>
                <a:lnTo>
                  <a:pt x="49529" y="209549"/>
                </a:lnTo>
                <a:lnTo>
                  <a:pt x="64007" y="244601"/>
                </a:lnTo>
                <a:lnTo>
                  <a:pt x="99059" y="209549"/>
                </a:lnTo>
                <a:close/>
              </a:path>
              <a:path w="500379" h="1651000">
                <a:moveTo>
                  <a:pt x="170687" y="209549"/>
                </a:moveTo>
                <a:lnTo>
                  <a:pt x="99059" y="209549"/>
                </a:lnTo>
                <a:lnTo>
                  <a:pt x="64007" y="244601"/>
                </a:lnTo>
                <a:lnTo>
                  <a:pt x="129539" y="244601"/>
                </a:lnTo>
                <a:lnTo>
                  <a:pt x="129539" y="230123"/>
                </a:lnTo>
                <a:lnTo>
                  <a:pt x="170687" y="230123"/>
                </a:lnTo>
                <a:lnTo>
                  <a:pt x="170687" y="209549"/>
                </a:lnTo>
                <a:close/>
              </a:path>
              <a:path w="500379" h="1651000">
                <a:moveTo>
                  <a:pt x="294131" y="44195"/>
                </a:moveTo>
                <a:lnTo>
                  <a:pt x="264413" y="44195"/>
                </a:lnTo>
                <a:lnTo>
                  <a:pt x="249935" y="58673"/>
                </a:lnTo>
                <a:lnTo>
                  <a:pt x="435863" y="244601"/>
                </a:lnTo>
                <a:lnTo>
                  <a:pt x="450341" y="209549"/>
                </a:lnTo>
                <a:lnTo>
                  <a:pt x="459485" y="209549"/>
                </a:lnTo>
                <a:lnTo>
                  <a:pt x="294131" y="44195"/>
                </a:lnTo>
                <a:close/>
              </a:path>
              <a:path w="500379" h="1651000">
                <a:moveTo>
                  <a:pt x="459485" y="209549"/>
                </a:moveTo>
                <a:lnTo>
                  <a:pt x="450341" y="209549"/>
                </a:lnTo>
                <a:lnTo>
                  <a:pt x="435863" y="244601"/>
                </a:lnTo>
                <a:lnTo>
                  <a:pt x="494537" y="244601"/>
                </a:lnTo>
                <a:lnTo>
                  <a:pt x="459485" y="209549"/>
                </a:lnTo>
                <a:close/>
              </a:path>
              <a:path w="500379" h="1651000">
                <a:moveTo>
                  <a:pt x="264413" y="44195"/>
                </a:moveTo>
                <a:lnTo>
                  <a:pt x="235457" y="44195"/>
                </a:lnTo>
                <a:lnTo>
                  <a:pt x="249935" y="58673"/>
                </a:lnTo>
                <a:lnTo>
                  <a:pt x="264413" y="44195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3124" y="3803145"/>
            <a:ext cx="2753360" cy="2094230"/>
          </a:xfrm>
          <a:custGeom>
            <a:avLst/>
            <a:gdLst/>
            <a:ahLst/>
            <a:cxnLst/>
            <a:rect l="l" t="t" r="r" b="b"/>
            <a:pathLst>
              <a:path w="2753359" h="2094229">
                <a:moveTo>
                  <a:pt x="0" y="2093975"/>
                </a:moveTo>
                <a:lnTo>
                  <a:pt x="2753105" y="2093975"/>
                </a:lnTo>
                <a:lnTo>
                  <a:pt x="2753105" y="0"/>
                </a:lnTo>
                <a:lnTo>
                  <a:pt x="0" y="0"/>
                </a:lnTo>
                <a:lnTo>
                  <a:pt x="0" y="2093975"/>
                </a:lnTo>
                <a:close/>
              </a:path>
            </a:pathLst>
          </a:custGeom>
          <a:solidFill>
            <a:srgbClr val="CCEE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6265" y="3796293"/>
            <a:ext cx="2767330" cy="2108200"/>
          </a:xfrm>
          <a:custGeom>
            <a:avLst/>
            <a:gdLst/>
            <a:ahLst/>
            <a:cxnLst/>
            <a:rect l="l" t="t" r="r" b="b"/>
            <a:pathLst>
              <a:path w="2767329" h="2108200">
                <a:moveTo>
                  <a:pt x="2766821" y="0"/>
                </a:moveTo>
                <a:lnTo>
                  <a:pt x="0" y="0"/>
                </a:lnTo>
                <a:lnTo>
                  <a:pt x="0" y="2107691"/>
                </a:lnTo>
                <a:lnTo>
                  <a:pt x="2766821" y="2107691"/>
                </a:lnTo>
                <a:lnTo>
                  <a:pt x="2766821" y="2100827"/>
                </a:lnTo>
                <a:lnTo>
                  <a:pt x="13715" y="2100827"/>
                </a:lnTo>
                <a:lnTo>
                  <a:pt x="6857" y="2093969"/>
                </a:lnTo>
                <a:lnTo>
                  <a:pt x="13715" y="209396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766821" y="6857"/>
                </a:lnTo>
                <a:lnTo>
                  <a:pt x="2766821" y="0"/>
                </a:lnTo>
                <a:close/>
              </a:path>
              <a:path w="2767329" h="2108200">
                <a:moveTo>
                  <a:pt x="13715" y="2093969"/>
                </a:moveTo>
                <a:lnTo>
                  <a:pt x="6857" y="2093969"/>
                </a:lnTo>
                <a:lnTo>
                  <a:pt x="13715" y="2100827"/>
                </a:lnTo>
                <a:lnTo>
                  <a:pt x="13715" y="2093969"/>
                </a:lnTo>
                <a:close/>
              </a:path>
              <a:path w="2767329" h="2108200">
                <a:moveTo>
                  <a:pt x="2753105" y="2093969"/>
                </a:moveTo>
                <a:lnTo>
                  <a:pt x="13715" y="2093969"/>
                </a:lnTo>
                <a:lnTo>
                  <a:pt x="13715" y="2100827"/>
                </a:lnTo>
                <a:lnTo>
                  <a:pt x="2753105" y="2100827"/>
                </a:lnTo>
                <a:lnTo>
                  <a:pt x="2753105" y="2093969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2753105" y="2100827"/>
                </a:lnTo>
                <a:lnTo>
                  <a:pt x="2759963" y="2093969"/>
                </a:lnTo>
                <a:lnTo>
                  <a:pt x="2766821" y="2093969"/>
                </a:lnTo>
                <a:lnTo>
                  <a:pt x="2766821" y="13715"/>
                </a:lnTo>
                <a:lnTo>
                  <a:pt x="2759963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2093969"/>
                </a:moveTo>
                <a:lnTo>
                  <a:pt x="2759963" y="2093969"/>
                </a:lnTo>
                <a:lnTo>
                  <a:pt x="2753105" y="2100827"/>
                </a:lnTo>
                <a:lnTo>
                  <a:pt x="2766821" y="2100827"/>
                </a:lnTo>
                <a:lnTo>
                  <a:pt x="2766821" y="2093969"/>
                </a:lnTo>
                <a:close/>
              </a:path>
              <a:path w="2767329" h="21082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767329" h="2108200">
                <a:moveTo>
                  <a:pt x="27531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753105" y="13715"/>
                </a:lnTo>
                <a:lnTo>
                  <a:pt x="2753105" y="6857"/>
                </a:lnTo>
                <a:close/>
              </a:path>
              <a:path w="2767329" h="2108200">
                <a:moveTo>
                  <a:pt x="2766821" y="6857"/>
                </a:moveTo>
                <a:lnTo>
                  <a:pt x="2753105" y="6857"/>
                </a:lnTo>
                <a:lnTo>
                  <a:pt x="2759963" y="13715"/>
                </a:lnTo>
                <a:lnTo>
                  <a:pt x="2766821" y="13715"/>
                </a:lnTo>
                <a:lnTo>
                  <a:pt x="27668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9233" y="3893792"/>
            <a:ext cx="219900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Verdana"/>
                <a:cs typeface="Verdana"/>
              </a:rPr>
              <a:t>&lt;cit</a:t>
            </a:r>
            <a:r>
              <a:rPr sz="2600" spc="-65" dirty="0">
                <a:latin typeface="Verdana"/>
                <a:cs typeface="Verdana"/>
              </a:rPr>
              <a:t>y</a:t>
            </a:r>
            <a:r>
              <a:rPr sz="2600" spc="-20" dirty="0">
                <a:latin typeface="Verdana"/>
                <a:cs typeface="Verdana"/>
              </a:rPr>
              <a:t>-detail&gt;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60042" y="4543047"/>
            <a:ext cx="2081530" cy="521970"/>
          </a:xfrm>
          <a:custGeom>
            <a:avLst/>
            <a:gdLst/>
            <a:ahLst/>
            <a:cxnLst/>
            <a:rect l="l" t="t" r="r" b="b"/>
            <a:pathLst>
              <a:path w="2081529" h="521970">
                <a:moveTo>
                  <a:pt x="2081021" y="0"/>
                </a:moveTo>
                <a:lnTo>
                  <a:pt x="0" y="0"/>
                </a:lnTo>
                <a:lnTo>
                  <a:pt x="0" y="521969"/>
                </a:lnTo>
                <a:lnTo>
                  <a:pt x="2081021" y="521969"/>
                </a:lnTo>
                <a:lnTo>
                  <a:pt x="2081021" y="515111"/>
                </a:lnTo>
                <a:lnTo>
                  <a:pt x="13715" y="515111"/>
                </a:lnTo>
                <a:lnTo>
                  <a:pt x="6857" y="508253"/>
                </a:lnTo>
                <a:lnTo>
                  <a:pt x="13715" y="5082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081021" y="6857"/>
                </a:lnTo>
                <a:lnTo>
                  <a:pt x="2081021" y="0"/>
                </a:lnTo>
                <a:close/>
              </a:path>
              <a:path w="2081529" h="521970">
                <a:moveTo>
                  <a:pt x="13715" y="508253"/>
                </a:moveTo>
                <a:lnTo>
                  <a:pt x="6857" y="508253"/>
                </a:lnTo>
                <a:lnTo>
                  <a:pt x="13715" y="515111"/>
                </a:lnTo>
                <a:lnTo>
                  <a:pt x="13715" y="508253"/>
                </a:lnTo>
                <a:close/>
              </a:path>
              <a:path w="2081529" h="521970">
                <a:moveTo>
                  <a:pt x="2067305" y="508253"/>
                </a:moveTo>
                <a:lnTo>
                  <a:pt x="13715" y="508253"/>
                </a:lnTo>
                <a:lnTo>
                  <a:pt x="13715" y="515111"/>
                </a:lnTo>
                <a:lnTo>
                  <a:pt x="2067305" y="515111"/>
                </a:lnTo>
                <a:lnTo>
                  <a:pt x="2067305" y="508253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2067305" y="515111"/>
                </a:lnTo>
                <a:lnTo>
                  <a:pt x="2074163" y="508253"/>
                </a:lnTo>
                <a:lnTo>
                  <a:pt x="2081021" y="508253"/>
                </a:lnTo>
                <a:lnTo>
                  <a:pt x="2081021" y="13715"/>
                </a:lnTo>
                <a:lnTo>
                  <a:pt x="2074163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508253"/>
                </a:moveTo>
                <a:lnTo>
                  <a:pt x="2074163" y="508253"/>
                </a:lnTo>
                <a:lnTo>
                  <a:pt x="2067305" y="515111"/>
                </a:lnTo>
                <a:lnTo>
                  <a:pt x="2081021" y="515111"/>
                </a:lnTo>
                <a:lnTo>
                  <a:pt x="2081021" y="508253"/>
                </a:lnTo>
                <a:close/>
              </a:path>
              <a:path w="2081529" h="5219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081529" h="521970">
                <a:moveTo>
                  <a:pt x="206730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67305" y="13715"/>
                </a:lnTo>
                <a:lnTo>
                  <a:pt x="2067305" y="6857"/>
                </a:lnTo>
                <a:close/>
              </a:path>
              <a:path w="2081529" h="521970">
                <a:moveTo>
                  <a:pt x="2081021" y="6857"/>
                </a:moveTo>
                <a:lnTo>
                  <a:pt x="2067305" y="6857"/>
                </a:lnTo>
                <a:lnTo>
                  <a:pt x="2074163" y="13715"/>
                </a:lnTo>
                <a:lnTo>
                  <a:pt x="2081021" y="13715"/>
                </a:lnTo>
                <a:lnTo>
                  <a:pt x="208102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6900" y="4549905"/>
            <a:ext cx="2067560" cy="508634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z="1700" spc="10" dirty="0">
                <a:latin typeface="Verdana"/>
                <a:cs typeface="Verdana"/>
              </a:rPr>
              <a:t>{{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Verdana"/>
                <a:cs typeface="Verdana"/>
              </a:rPr>
              <a:t>ci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55" dirty="0">
                <a:latin typeface="Verdana"/>
                <a:cs typeface="Verdana"/>
              </a:rPr>
              <a:t>y</a:t>
            </a:r>
            <a:r>
              <a:rPr sz="1700" spc="10" dirty="0">
                <a:latin typeface="Verdana"/>
                <a:cs typeface="Verdana"/>
              </a:rPr>
              <a:t>.name}}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0042" y="5135121"/>
            <a:ext cx="2104390" cy="523240"/>
          </a:xfrm>
          <a:custGeom>
            <a:avLst/>
            <a:gdLst/>
            <a:ahLst/>
            <a:cxnLst/>
            <a:rect l="l" t="t" r="r" b="b"/>
            <a:pathLst>
              <a:path w="2104390" h="523239">
                <a:moveTo>
                  <a:pt x="2103881" y="0"/>
                </a:moveTo>
                <a:lnTo>
                  <a:pt x="0" y="0"/>
                </a:lnTo>
                <a:lnTo>
                  <a:pt x="0" y="522731"/>
                </a:lnTo>
                <a:lnTo>
                  <a:pt x="2103881" y="522731"/>
                </a:lnTo>
                <a:lnTo>
                  <a:pt x="2103881" y="515873"/>
                </a:lnTo>
                <a:lnTo>
                  <a:pt x="13715" y="515873"/>
                </a:lnTo>
                <a:lnTo>
                  <a:pt x="6857" y="509015"/>
                </a:lnTo>
                <a:lnTo>
                  <a:pt x="13715" y="5090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03881" y="6857"/>
                </a:lnTo>
                <a:lnTo>
                  <a:pt x="2103881" y="0"/>
                </a:lnTo>
                <a:close/>
              </a:path>
              <a:path w="2104390" h="523239">
                <a:moveTo>
                  <a:pt x="13715" y="509015"/>
                </a:moveTo>
                <a:lnTo>
                  <a:pt x="6857" y="509015"/>
                </a:lnTo>
                <a:lnTo>
                  <a:pt x="13715" y="515873"/>
                </a:lnTo>
                <a:lnTo>
                  <a:pt x="13715" y="509015"/>
                </a:lnTo>
                <a:close/>
              </a:path>
              <a:path w="2104390" h="523239">
                <a:moveTo>
                  <a:pt x="2090165" y="509015"/>
                </a:moveTo>
                <a:lnTo>
                  <a:pt x="13715" y="509015"/>
                </a:lnTo>
                <a:lnTo>
                  <a:pt x="13715" y="515873"/>
                </a:lnTo>
                <a:lnTo>
                  <a:pt x="2090165" y="515873"/>
                </a:lnTo>
                <a:lnTo>
                  <a:pt x="2090165" y="509015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2090165" y="515873"/>
                </a:lnTo>
                <a:lnTo>
                  <a:pt x="2097023" y="509015"/>
                </a:lnTo>
                <a:lnTo>
                  <a:pt x="2103881" y="509015"/>
                </a:lnTo>
                <a:lnTo>
                  <a:pt x="2103881" y="13715"/>
                </a:lnTo>
                <a:lnTo>
                  <a:pt x="2097023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509015"/>
                </a:moveTo>
                <a:lnTo>
                  <a:pt x="2097023" y="509015"/>
                </a:lnTo>
                <a:lnTo>
                  <a:pt x="2090165" y="515873"/>
                </a:lnTo>
                <a:lnTo>
                  <a:pt x="2103881" y="515873"/>
                </a:lnTo>
                <a:lnTo>
                  <a:pt x="2103881" y="509015"/>
                </a:lnTo>
                <a:close/>
              </a:path>
              <a:path w="2104390" h="52323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04390" h="523239">
                <a:moveTo>
                  <a:pt x="209016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0165" y="13715"/>
                </a:lnTo>
                <a:lnTo>
                  <a:pt x="2090165" y="6857"/>
                </a:lnTo>
                <a:close/>
              </a:path>
              <a:path w="2104390" h="523239">
                <a:moveTo>
                  <a:pt x="2103881" y="6857"/>
                </a:moveTo>
                <a:lnTo>
                  <a:pt x="2090165" y="6857"/>
                </a:lnTo>
                <a:lnTo>
                  <a:pt x="2097023" y="13715"/>
                </a:lnTo>
                <a:lnTo>
                  <a:pt x="2103881" y="13715"/>
                </a:lnTo>
                <a:lnTo>
                  <a:pt x="210388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66900" y="5141979"/>
            <a:ext cx="2090420" cy="509270"/>
          </a:xfrm>
          <a:prstGeom prst="rect">
            <a:avLst/>
          </a:prstGeom>
          <a:solidFill>
            <a:srgbClr val="CCEEDF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{</a:t>
            </a:r>
            <a:r>
              <a:rPr sz="1500" dirty="0">
                <a:latin typeface="Verdana"/>
                <a:cs typeface="Verdana"/>
              </a:rPr>
              <a:t>{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Verdana"/>
                <a:cs typeface="Verdana"/>
              </a:rPr>
              <a:t>cit</a:t>
            </a:r>
            <a:r>
              <a:rPr sz="1500" spc="-140" dirty="0">
                <a:latin typeface="Verdana"/>
                <a:cs typeface="Verdana"/>
              </a:rPr>
              <a:t>y</a:t>
            </a:r>
            <a:r>
              <a:rPr sz="1500" spc="-5" dirty="0">
                <a:latin typeface="Verdana"/>
                <a:cs typeface="Verdana"/>
              </a:rPr>
              <a:t>.pr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spc="-5" dirty="0">
                <a:latin typeface="Verdana"/>
                <a:cs typeface="Verdana"/>
              </a:rPr>
              <a:t>vince}}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96945" y="2330205"/>
            <a:ext cx="5032375" cy="1473200"/>
          </a:xfrm>
          <a:custGeom>
            <a:avLst/>
            <a:gdLst/>
            <a:ahLst/>
            <a:cxnLst/>
            <a:rect l="l" t="t" r="r" b="b"/>
            <a:pathLst>
              <a:path w="5032375" h="1473200">
                <a:moveTo>
                  <a:pt x="5032247" y="0"/>
                </a:moveTo>
                <a:lnTo>
                  <a:pt x="1638299" y="0"/>
                </a:lnTo>
                <a:lnTo>
                  <a:pt x="1638299" y="858773"/>
                </a:lnTo>
                <a:lnTo>
                  <a:pt x="0" y="873251"/>
                </a:lnTo>
                <a:lnTo>
                  <a:pt x="1638299" y="1227581"/>
                </a:lnTo>
                <a:lnTo>
                  <a:pt x="1638299" y="1472945"/>
                </a:lnTo>
                <a:lnTo>
                  <a:pt x="5032247" y="1472945"/>
                </a:lnTo>
                <a:lnTo>
                  <a:pt x="50322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35919" y="2596364"/>
            <a:ext cx="2990215" cy="70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(event)=“m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Event($event)”</a:t>
            </a:r>
            <a:endParaRPr sz="13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3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@Output(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3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EventEmitter&lt;</a:t>
            </a:r>
            <a:r>
              <a:rPr sz="1300" b="1" spc="-1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b="1" spc="-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pe&gt;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93193" y="6716505"/>
            <a:ext cx="4343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8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-15" dirty="0">
                <a:latin typeface="Arial"/>
                <a:cs typeface="Arial"/>
              </a:rPr>
              <a:t>165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928C-BB63-8F42-83F5-DBD650E7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E0C34-4C53-5049-9E64-1150BA967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306DA-3C35-3C42-8C2F-2CFA63D07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259"/>
            <a:ext cx="10693400" cy="55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00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0" dirty="0"/>
              <a:t>Steps </a:t>
            </a:r>
            <a:r>
              <a:rPr lang="nl-NL" spc="10" dirty="0" err="1"/>
              <a:t>to</a:t>
            </a:r>
            <a:r>
              <a:rPr lang="nl-NL" spc="10" dirty="0"/>
              <a:t> take</a:t>
            </a:r>
            <a:endParaRPr spc="15" dirty="0"/>
          </a:p>
        </p:txBody>
      </p:sp>
      <p:sp>
        <p:nvSpPr>
          <p:cNvPr id="6" name="object 6"/>
          <p:cNvSpPr txBox="1"/>
          <p:nvPr/>
        </p:nvSpPr>
        <p:spPr>
          <a:xfrm>
            <a:off x="10275716" y="7288395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6583" y="1612623"/>
            <a:ext cx="9174868" cy="130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  <a:tab pos="2411095" algn="l"/>
              </a:tabLst>
            </a:pP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Outpu</a:t>
            </a:r>
            <a:r>
              <a:rPr sz="1950" spc="-15" dirty="0">
                <a:latin typeface="Courier New"/>
                <a:cs typeface="Courier New"/>
              </a:rPr>
              <a:t>t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lang="nl-NL" sz="1950" spc="-15" dirty="0">
                <a:latin typeface="Verdana"/>
                <a:cs typeface="Verdana"/>
              </a:rPr>
              <a:t>in </a:t>
            </a:r>
            <a:r>
              <a:rPr lang="nl-NL" sz="1950" spc="-15" dirty="0" err="1">
                <a:latin typeface="Verdana"/>
                <a:cs typeface="Verdana"/>
              </a:rPr>
              <a:t>the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b="1" spc="215" dirty="0" err="1">
                <a:latin typeface="Times New Roman"/>
                <a:cs typeface="Times New Roman"/>
              </a:rPr>
              <a:t>CityDetail</a:t>
            </a:r>
            <a:r>
              <a:rPr sz="1950" b="1" spc="-15" dirty="0">
                <a:latin typeface="Verdana"/>
                <a:cs typeface="Verdana"/>
              </a:rPr>
              <a:t>component</a:t>
            </a:r>
            <a:endParaRPr sz="1950" b="1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6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nnotati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@Output(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lang="nl-NL"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>
                <a:latin typeface="Verdana"/>
                <a:cs typeface="Verdana"/>
              </a:rPr>
              <a:t>in</a:t>
            </a:r>
            <a:r>
              <a:rPr sz="1950" spc="21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d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class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definition</a:t>
            </a:r>
            <a:endParaRPr sz="1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950" spc="-20" dirty="0">
                <a:latin typeface="Courier New"/>
                <a:cs typeface="Courier New"/>
              </a:rPr>
              <a:t>3</a:t>
            </a:r>
            <a:r>
              <a:rPr sz="1950" spc="-15" dirty="0">
                <a:latin typeface="Courier New"/>
                <a:cs typeface="Courier New"/>
              </a:rPr>
              <a:t>.</a:t>
            </a:r>
            <a:r>
              <a:rPr sz="1950" spc="95" dirty="0">
                <a:latin typeface="Times New Roman"/>
                <a:cs typeface="Times New Roman"/>
              </a:rPr>
              <a:t> </a:t>
            </a:r>
            <a:r>
              <a:rPr lang="nl-NL" sz="1950" spc="9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</a:t>
            </a:r>
            <a:r>
              <a:rPr lang="nl-NL" sz="1950" spc="95" dirty="0">
                <a:latin typeface="Times New Roman"/>
                <a:cs typeface="Times New Roman"/>
              </a:rPr>
              <a:t> </a:t>
            </a:r>
            <a:r>
              <a:rPr sz="1950" spc="-20" dirty="0" err="1">
                <a:latin typeface="Courier New"/>
                <a:cs typeface="Courier New"/>
              </a:rPr>
              <a:t>EventEmitte</a:t>
            </a:r>
            <a:r>
              <a:rPr sz="1950" spc="-15" dirty="0" err="1">
                <a:latin typeface="Courier New"/>
                <a:cs typeface="Courier New"/>
              </a:rPr>
              <a:t>r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and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the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210" dirty="0">
                <a:latin typeface="Verdana"/>
                <a:cs typeface="Verdana"/>
              </a:rPr>
              <a:t>T</a:t>
            </a:r>
            <a:r>
              <a:rPr sz="1950" spc="-15" dirty="0">
                <a:latin typeface="Verdana"/>
                <a:cs typeface="Verdana"/>
              </a:rPr>
              <a:t>y</a:t>
            </a:r>
            <a:r>
              <a:rPr sz="1950" spc="-2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e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Annotation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735" y="4524684"/>
            <a:ext cx="8926830" cy="142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5550">
              <a:lnSpc>
                <a:spcPct val="100000"/>
              </a:lnSpc>
            </a:pPr>
            <a:r>
              <a:rPr sz="4300" i="1" spc="-5" dirty="0">
                <a:latin typeface="Arial"/>
                <a:cs typeface="Arial"/>
              </a:rPr>
              <a:t>“</a:t>
            </a:r>
            <a:r>
              <a:rPr sz="4300" i="1" spc="-35" dirty="0">
                <a:latin typeface="Arial"/>
                <a:cs typeface="Arial"/>
              </a:rPr>
              <a:t>W</a:t>
            </a:r>
            <a:r>
              <a:rPr sz="4300" i="1" spc="-5" dirty="0">
                <a:latin typeface="Arial"/>
                <a:cs typeface="Arial"/>
              </a:rPr>
              <a:t>it</a:t>
            </a:r>
            <a:r>
              <a:rPr sz="4300" i="1" dirty="0">
                <a:latin typeface="Arial"/>
                <a:cs typeface="Arial"/>
              </a:rPr>
              <a:t>h</a:t>
            </a:r>
            <a:r>
              <a:rPr sz="4300" i="1" spc="114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@</a:t>
            </a:r>
            <a:r>
              <a:rPr sz="4300" i="1" dirty="0">
                <a:latin typeface="Arial"/>
                <a:cs typeface="Arial"/>
              </a:rPr>
              <a:t>Output,</a:t>
            </a:r>
            <a:endParaRPr sz="4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4300" i="1" spc="-5" dirty="0">
                <a:latin typeface="Arial"/>
                <a:cs typeface="Arial"/>
              </a:rPr>
              <a:t>dat</a:t>
            </a:r>
            <a:r>
              <a:rPr sz="4300" i="1" dirty="0">
                <a:latin typeface="Arial"/>
                <a:cs typeface="Arial"/>
              </a:rPr>
              <a:t>a</a:t>
            </a:r>
            <a:r>
              <a:rPr sz="4300" i="1" spc="13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flow</a:t>
            </a:r>
            <a:r>
              <a:rPr sz="4300" i="1" dirty="0">
                <a:latin typeface="Arial"/>
                <a:cs typeface="Arial"/>
              </a:rPr>
              <a:t>s</a:t>
            </a:r>
            <a:r>
              <a:rPr sz="4300" i="1" spc="11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u</a:t>
            </a:r>
            <a:r>
              <a:rPr sz="4300" i="1" dirty="0">
                <a:latin typeface="Arial"/>
                <a:cs typeface="Arial"/>
              </a:rPr>
              <a:t>p</a:t>
            </a:r>
            <a:r>
              <a:rPr sz="4300" i="1" spc="125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th</a:t>
            </a:r>
            <a:r>
              <a:rPr sz="4300" i="1" dirty="0">
                <a:latin typeface="Arial"/>
                <a:cs typeface="Arial"/>
              </a:rPr>
              <a:t>e</a:t>
            </a:r>
            <a:r>
              <a:rPr sz="4300" i="1" spc="125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Componen</a:t>
            </a:r>
            <a:r>
              <a:rPr sz="4300" i="1" dirty="0">
                <a:latin typeface="Arial"/>
                <a:cs typeface="Arial"/>
              </a:rPr>
              <a:t>t</a:t>
            </a:r>
            <a:r>
              <a:rPr sz="4300" i="1" spc="130" dirty="0">
                <a:latin typeface="Times New Roman"/>
                <a:cs typeface="Times New Roman"/>
              </a:rPr>
              <a:t> </a:t>
            </a:r>
            <a:r>
              <a:rPr sz="4300" i="1" spc="-5" dirty="0">
                <a:latin typeface="Arial"/>
                <a:cs typeface="Arial"/>
              </a:rPr>
              <a:t>Chain”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571695"/>
          </a:xfrm>
          <a:prstGeom prst="rect">
            <a:avLst/>
          </a:prstGeom>
        </p:spPr>
        <p:txBody>
          <a:bodyPr vert="horz" wrap="square" lIns="0" tIns="159766" rIns="0" bIns="0" rtlCol="0">
            <a:spAutoFit/>
          </a:bodyPr>
          <a:lstStyle/>
          <a:p>
            <a:pPr marL="567055" algn="ctr">
              <a:lnSpc>
                <a:spcPts val="3229"/>
              </a:lnSpc>
            </a:pPr>
            <a:r>
              <a:rPr lang="nl-NL" spc="10" dirty="0" err="1"/>
              <a:t>Give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5" dirty="0"/>
              <a:t>ratin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to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Cities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8786" y="999061"/>
            <a:ext cx="841946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Input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Output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EventEmitter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’@angular/core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647" y="1775794"/>
            <a:ext cx="5301615" cy="261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 dirty="0">
              <a:latin typeface="Consolas"/>
              <a:cs typeface="Consolas"/>
            </a:endParaRPr>
          </a:p>
          <a:p>
            <a:pPr marL="372745" marR="3601085">
              <a:lnSpc>
                <a:spcPct val="101499"/>
              </a:lnSpc>
              <a:spcBef>
                <a:spcPts val="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r>
              <a:rPr sz="1700" dirty="0">
                <a:latin typeface="Times New Roman"/>
                <a:cs typeface="Times New Roman"/>
              </a:rPr>
              <a:t>  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&lt;h2&gt;Cit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details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(click)="rat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(1)"&gt;+1&lt;/button&gt;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(click)="rate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(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-1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)"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‐1&lt;/button&gt;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…</a:t>
            </a:r>
            <a:r>
              <a:rPr lang="nl-NL" sz="1700" spc="5" dirty="0">
                <a:solidFill>
                  <a:srgbClr val="008000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7" name="object 7"/>
          <p:cNvSpPr/>
          <p:nvPr/>
        </p:nvSpPr>
        <p:spPr>
          <a:xfrm>
            <a:off x="7145914" y="1569729"/>
            <a:ext cx="3475990" cy="857250"/>
          </a:xfrm>
          <a:custGeom>
            <a:avLst/>
            <a:gdLst/>
            <a:ahLst/>
            <a:cxnLst/>
            <a:rect l="l" t="t" r="r" b="b"/>
            <a:pathLst>
              <a:path w="3475990" h="857250">
                <a:moveTo>
                  <a:pt x="0" y="0"/>
                </a:moveTo>
                <a:lnTo>
                  <a:pt x="2231897" y="539495"/>
                </a:lnTo>
                <a:lnTo>
                  <a:pt x="2231897" y="857249"/>
                </a:lnTo>
                <a:lnTo>
                  <a:pt x="3475481" y="857249"/>
                </a:lnTo>
                <a:lnTo>
                  <a:pt x="3475481" y="403859"/>
                </a:lnTo>
                <a:lnTo>
                  <a:pt x="2231897" y="403859"/>
                </a:lnTo>
                <a:lnTo>
                  <a:pt x="0" y="0"/>
                </a:lnTo>
                <a:close/>
              </a:path>
              <a:path w="3475990" h="857250">
                <a:moveTo>
                  <a:pt x="3475481" y="313181"/>
                </a:moveTo>
                <a:lnTo>
                  <a:pt x="2231897" y="313181"/>
                </a:lnTo>
                <a:lnTo>
                  <a:pt x="2231897" y="403859"/>
                </a:lnTo>
                <a:lnTo>
                  <a:pt x="3475481" y="403859"/>
                </a:lnTo>
                <a:lnTo>
                  <a:pt x="3475481" y="3131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22241" y="2879607"/>
            <a:ext cx="3970654" cy="868680"/>
          </a:xfrm>
          <a:custGeom>
            <a:avLst/>
            <a:gdLst/>
            <a:ahLst/>
            <a:cxnLst/>
            <a:rect l="l" t="t" r="r" b="b"/>
            <a:pathLst>
              <a:path w="3970654" h="868679">
                <a:moveTo>
                  <a:pt x="3970142" y="0"/>
                </a:moveTo>
                <a:lnTo>
                  <a:pt x="2632709" y="0"/>
                </a:lnTo>
                <a:lnTo>
                  <a:pt x="2632709" y="144779"/>
                </a:lnTo>
                <a:lnTo>
                  <a:pt x="0" y="329183"/>
                </a:lnTo>
                <a:lnTo>
                  <a:pt x="2632709" y="361949"/>
                </a:lnTo>
                <a:lnTo>
                  <a:pt x="2632709" y="868679"/>
                </a:lnTo>
                <a:lnTo>
                  <a:pt x="3970142" y="868679"/>
                </a:lnTo>
                <a:lnTo>
                  <a:pt x="397014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32803" y="5318001"/>
            <a:ext cx="1759585" cy="868044"/>
          </a:xfrm>
          <a:custGeom>
            <a:avLst/>
            <a:gdLst/>
            <a:ahLst/>
            <a:cxnLst/>
            <a:rect l="l" t="t" r="r" b="b"/>
            <a:pathLst>
              <a:path w="1759584" h="868045">
                <a:moveTo>
                  <a:pt x="0" y="84581"/>
                </a:moveTo>
                <a:lnTo>
                  <a:pt x="445007" y="361187"/>
                </a:lnTo>
                <a:lnTo>
                  <a:pt x="445007" y="867917"/>
                </a:lnTo>
                <a:lnTo>
                  <a:pt x="1759580" y="867917"/>
                </a:lnTo>
                <a:lnTo>
                  <a:pt x="1759580" y="144779"/>
                </a:lnTo>
                <a:lnTo>
                  <a:pt x="445007" y="144779"/>
                </a:lnTo>
                <a:lnTo>
                  <a:pt x="0" y="84581"/>
                </a:lnTo>
                <a:close/>
              </a:path>
              <a:path w="1759584" h="868045">
                <a:moveTo>
                  <a:pt x="1759580" y="0"/>
                </a:moveTo>
                <a:lnTo>
                  <a:pt x="445007" y="0"/>
                </a:lnTo>
                <a:lnTo>
                  <a:pt x="445007" y="144779"/>
                </a:lnTo>
                <a:lnTo>
                  <a:pt x="1759580" y="144779"/>
                </a:lnTo>
                <a:lnTo>
                  <a:pt x="17595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98869" y="5318001"/>
            <a:ext cx="1993900" cy="868044"/>
          </a:xfrm>
          <a:custGeom>
            <a:avLst/>
            <a:gdLst/>
            <a:ahLst/>
            <a:cxnLst/>
            <a:rect l="l" t="t" r="r" b="b"/>
            <a:pathLst>
              <a:path w="1993900" h="868045">
                <a:moveTo>
                  <a:pt x="1993514" y="723137"/>
                </a:moveTo>
                <a:lnTo>
                  <a:pt x="678941" y="723137"/>
                </a:lnTo>
                <a:lnTo>
                  <a:pt x="678941" y="867917"/>
                </a:lnTo>
                <a:lnTo>
                  <a:pt x="1993514" y="867917"/>
                </a:lnTo>
                <a:lnTo>
                  <a:pt x="1993514" y="723137"/>
                </a:lnTo>
                <a:close/>
              </a:path>
              <a:path w="1993900" h="868045">
                <a:moveTo>
                  <a:pt x="1993514" y="0"/>
                </a:moveTo>
                <a:lnTo>
                  <a:pt x="678941" y="0"/>
                </a:lnTo>
                <a:lnTo>
                  <a:pt x="678941" y="505967"/>
                </a:lnTo>
                <a:lnTo>
                  <a:pt x="0" y="797051"/>
                </a:lnTo>
                <a:lnTo>
                  <a:pt x="678941" y="723137"/>
                </a:lnTo>
                <a:lnTo>
                  <a:pt x="1993514" y="723137"/>
                </a:lnTo>
                <a:lnTo>
                  <a:pt x="19935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58647" y="4670596"/>
            <a:ext cx="9383395" cy="1023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51905" algn="ctr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 err="1">
                <a:latin typeface="Consolas"/>
                <a:cs typeface="Consolas"/>
              </a:rPr>
              <a:t>CityDetai</a:t>
            </a:r>
            <a:r>
              <a:rPr sz="1700" spc="5" dirty="0" err="1">
                <a:latin typeface="Consolas"/>
                <a:cs typeface="Consolas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@Input(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city:City;</a:t>
            </a: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@Output(</a:t>
            </a:r>
            <a:r>
              <a:rPr sz="1700" b="1" spc="5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sz="17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rating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EventEmitter</a:t>
            </a:r>
            <a:r>
              <a:rPr sz="1700" spc="-10" dirty="0">
                <a:latin typeface="Consolas"/>
                <a:cs typeface="Consolas"/>
              </a:rPr>
              <a:t>&lt;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number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0000"/>
                </a:solidFill>
                <a:latin typeface="Consolas"/>
                <a:cs typeface="Consolas"/>
              </a:rPr>
              <a:t>EventEmitter</a:t>
            </a:r>
            <a:r>
              <a:rPr sz="1700" spc="-5" dirty="0">
                <a:latin typeface="Consolas"/>
                <a:cs typeface="Consolas"/>
              </a:rPr>
              <a:t>&lt;number&gt;();</a:t>
            </a:r>
            <a:endParaRPr sz="1700" dirty="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26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Define &amp;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8922" y="5722919"/>
            <a:ext cx="6978650" cy="1051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700" spc="-5" dirty="0">
                <a:latin typeface="Consolas"/>
                <a:cs typeface="Consolas"/>
              </a:rPr>
              <a:t>public </a:t>
            </a:r>
            <a:r>
              <a:rPr sz="1700" spc="-5" dirty="0">
                <a:latin typeface="Consolas"/>
                <a:cs typeface="Consolas"/>
              </a:rPr>
              <a:t>rate(num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1475" marR="50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console.log(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'ratin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.city.name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num);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b="1" spc="-5" dirty="0">
                <a:solidFill>
                  <a:srgbClr val="00B050"/>
                </a:solidFill>
                <a:latin typeface="Consolas"/>
                <a:cs typeface="Consolas"/>
              </a:rPr>
              <a:t>rating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emit</a:t>
            </a:r>
            <a:r>
              <a:rPr sz="1700" spc="-5" dirty="0">
                <a:latin typeface="Consolas"/>
                <a:cs typeface="Consolas"/>
              </a:rPr>
              <a:t>(num);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8495" y="6776760"/>
            <a:ext cx="14605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84405" y="2069821"/>
            <a:ext cx="62928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Imports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95417" y="3130526"/>
            <a:ext cx="117729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Bind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01753" y="5666464"/>
            <a:ext cx="61087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05323" y="5863823"/>
            <a:ext cx="120396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@Output</a:t>
            </a:r>
            <a:r>
              <a:rPr sz="13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15900" y="511366"/>
            <a:ext cx="10693399" cy="401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184" marR="5080" algn="ctr">
              <a:lnSpc>
                <a:spcPct val="101499"/>
              </a:lnSpc>
            </a:pPr>
            <a:r>
              <a:rPr lang="nl-NL" spc="15" dirty="0" err="1"/>
              <a:t>Prepare</a:t>
            </a:r>
            <a:r>
              <a:rPr lang="nl-NL" spc="15" dirty="0"/>
              <a:t> </a:t>
            </a:r>
            <a:r>
              <a:rPr spc="15" dirty="0"/>
              <a:t>Parent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to</a:t>
            </a:r>
            <a:r>
              <a:rPr lang="nl-NL" spc="15" dirty="0"/>
              <a:t> </a:t>
            </a:r>
            <a:r>
              <a:rPr lang="nl-NL" spc="15" dirty="0" err="1"/>
              <a:t>receive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spc="10" dirty="0"/>
              <a:t>custo</a:t>
            </a:r>
            <a:r>
              <a:rPr spc="25" dirty="0"/>
              <a:t>m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event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3104" y="1549480"/>
            <a:ext cx="8298815" cy="1872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&lt;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!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 app.htm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l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‐‐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*ngIf=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city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detai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[city]=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"currentCity</a:t>
            </a:r>
            <a:r>
              <a:rPr sz="1700" b="1" spc="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sz="1700" b="1" spc="-5" dirty="0">
                <a:solidFill>
                  <a:srgbClr val="FF0000"/>
                </a:solidFill>
                <a:latin typeface="Consolas"/>
                <a:cs typeface="Consolas"/>
              </a:rPr>
              <a:t>rating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sz="1700" spc="-10" dirty="0">
                <a:latin typeface="Consolas"/>
                <a:cs typeface="Consolas"/>
              </a:rPr>
              <a:t>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"updateRating($event)</a:t>
            </a:r>
            <a:r>
              <a:rPr sz="17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8420" y="4450617"/>
            <a:ext cx="6387465" cy="2115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846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app.component.ts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418465" algn="l"/>
                <a:tab pos="1637664" algn="l"/>
                <a:tab pos="2042160" algn="l"/>
                <a:tab pos="3261360" algn="l"/>
                <a:tab pos="4208145" algn="l"/>
                <a:tab pos="4613910" algn="l"/>
                <a:tab pos="5425440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increas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5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decreas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ratin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Emitted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solidFill>
                  <a:srgbClr val="C00000"/>
                </a:solidFill>
                <a:latin typeface="Consolas"/>
                <a:cs typeface="Consolas"/>
              </a:rPr>
              <a:t>updateRating</a:t>
            </a:r>
            <a:r>
              <a:rPr sz="1950" spc="-20" dirty="0">
                <a:latin typeface="Consolas"/>
                <a:cs typeface="Consolas"/>
              </a:rPr>
              <a:t>(rating){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0"/>
              </a:spcBef>
              <a:tabLst>
                <a:tab pos="3667760" algn="l"/>
                <a:tab pos="4072254" algn="l"/>
              </a:tabLst>
            </a:pP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950" spc="-20" dirty="0">
                <a:latin typeface="Consolas"/>
                <a:cs typeface="Consolas"/>
              </a:rPr>
              <a:t>.currentCity.ratin</a:t>
            </a:r>
            <a:r>
              <a:rPr sz="1950" spc="-15" dirty="0">
                <a:latin typeface="Consolas"/>
                <a:cs typeface="Consolas"/>
              </a:rPr>
              <a:t>g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5" dirty="0">
                <a:latin typeface="Consolas"/>
                <a:cs typeface="Consolas"/>
              </a:rPr>
              <a:t>+</a:t>
            </a:r>
            <a:r>
              <a:rPr sz="1950" spc="-15" dirty="0">
                <a:latin typeface="Consolas"/>
                <a:cs typeface="Consolas"/>
              </a:rPr>
              <a:t>=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rating;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lang="nl-NL" spc="10" dirty="0"/>
              <a:t>Show </a:t>
            </a:r>
            <a:r>
              <a:rPr spc="10" dirty="0"/>
              <a:t>Ratin</a:t>
            </a:r>
            <a:r>
              <a:rPr spc="15" dirty="0"/>
              <a:t>g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lang="nl-NL" spc="10" dirty="0"/>
              <a:t> </a:t>
            </a:r>
            <a:r>
              <a:rPr lang="nl-NL" spc="10" dirty="0" err="1"/>
              <a:t>the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HTML</a:t>
            </a:r>
            <a:r>
              <a:rPr lang="nl-NL" spc="15" dirty="0"/>
              <a:t> of </a:t>
            </a:r>
            <a:r>
              <a:rPr lang="nl-NL" spc="15" dirty="0" err="1"/>
              <a:t>the</a:t>
            </a:r>
            <a:r>
              <a:rPr lang="nl-NL" spc="15" dirty="0"/>
              <a:t> Parent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428890" y="1661134"/>
            <a:ext cx="7863840" cy="2491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50" marR="5080" indent="-603885">
              <a:lnSpc>
                <a:spcPct val="150500"/>
              </a:lnSpc>
              <a:tabLst>
                <a:tab pos="615950" algn="l"/>
                <a:tab pos="2423795" algn="l"/>
                <a:tab pos="3178175" algn="l"/>
                <a:tab pos="3630295" algn="l"/>
                <a:tab pos="423291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*ngFor=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cities"</a:t>
            </a:r>
            <a:r>
              <a:rPr sz="215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Consolas"/>
                <a:cs typeface="Consolas"/>
              </a:rPr>
              <a:t>class</a:t>
            </a:r>
            <a:r>
              <a:rPr sz="2150" spc="-10" dirty="0">
                <a:latin typeface="Consolas"/>
                <a:cs typeface="Consolas"/>
              </a:rPr>
              <a:t>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"lis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group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item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(click)=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"getCity(city)</a:t>
            </a:r>
            <a:r>
              <a:rPr sz="215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464820">
              <a:lnSpc>
                <a:spcPct val="100000"/>
              </a:lnSpc>
              <a:spcBef>
                <a:spcPts val="1305"/>
              </a:spcBef>
              <a:tabLst>
                <a:tab pos="916940" algn="l"/>
                <a:tab pos="2423795" algn="l"/>
                <a:tab pos="3177540" algn="l"/>
                <a:tab pos="4685030" algn="l"/>
                <a:tab pos="5137785" algn="l"/>
              </a:tabLst>
            </a:pP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city.id}}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‐</a:t>
            </a:r>
            <a:r>
              <a:rPr sz="2150" spc="5" dirty="0">
                <a:latin typeface="Consolas"/>
                <a:cs typeface="Consolas"/>
              </a:rPr>
              <a:t> </a:t>
            </a: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city.name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}}</a:t>
            </a:r>
            <a:r>
              <a:rPr sz="2150" dirty="0">
                <a:latin typeface="Times New Roman"/>
                <a:cs typeface="Times New Roman"/>
              </a:rPr>
              <a:t>	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0"/>
              </a:spcBef>
              <a:tabLst>
                <a:tab pos="1369695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spa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21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class</a:t>
            </a:r>
            <a:r>
              <a:rPr sz="2150" spc="-10" dirty="0">
                <a:latin typeface="Consolas"/>
                <a:cs typeface="Consolas"/>
              </a:rPr>
              <a:t>=</a:t>
            </a:r>
            <a:r>
              <a:rPr sz="2150" dirty="0">
                <a:solidFill>
                  <a:srgbClr val="008000"/>
                </a:solidFill>
                <a:latin typeface="Consolas"/>
                <a:cs typeface="Consolas"/>
              </a:rPr>
              <a:t>"badge</a:t>
            </a:r>
            <a:r>
              <a:rPr sz="2150" spc="-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spc="-5" dirty="0">
                <a:latin typeface="Consolas"/>
                <a:cs typeface="Consolas"/>
              </a:rPr>
              <a:t>&gt;{{city.rating}}&lt;</a:t>
            </a:r>
            <a:r>
              <a:rPr sz="2150" spc="-15" dirty="0">
                <a:latin typeface="Consolas"/>
                <a:cs typeface="Consolas"/>
              </a:rPr>
              <a:t>/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spa</a:t>
            </a:r>
            <a:r>
              <a:rPr sz="2150" spc="-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&lt;/</a:t>
            </a:r>
            <a:r>
              <a:rPr sz="2150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4" name="object 4"/>
          <p:cNvSpPr/>
          <p:nvPr/>
        </p:nvSpPr>
        <p:spPr>
          <a:xfrm>
            <a:off x="8255386" y="3535689"/>
            <a:ext cx="2377440" cy="725170"/>
          </a:xfrm>
          <a:custGeom>
            <a:avLst/>
            <a:gdLst/>
            <a:ahLst/>
            <a:cxnLst/>
            <a:rect l="l" t="t" r="r" b="b"/>
            <a:pathLst>
              <a:path w="2377440" h="725170">
                <a:moveTo>
                  <a:pt x="0" y="0"/>
                </a:moveTo>
                <a:lnTo>
                  <a:pt x="1133855" y="407669"/>
                </a:lnTo>
                <a:lnTo>
                  <a:pt x="1133855" y="724661"/>
                </a:lnTo>
                <a:lnTo>
                  <a:pt x="2377439" y="724661"/>
                </a:lnTo>
                <a:lnTo>
                  <a:pt x="2377439" y="271271"/>
                </a:lnTo>
                <a:lnTo>
                  <a:pt x="1133855" y="271271"/>
                </a:lnTo>
                <a:lnTo>
                  <a:pt x="0" y="0"/>
                </a:lnTo>
                <a:close/>
              </a:path>
              <a:path w="2377440" h="725170">
                <a:moveTo>
                  <a:pt x="2377439" y="180593"/>
                </a:moveTo>
                <a:lnTo>
                  <a:pt x="1133855" y="180593"/>
                </a:lnTo>
                <a:lnTo>
                  <a:pt x="1133855" y="271271"/>
                </a:lnTo>
                <a:lnTo>
                  <a:pt x="2377439" y="271271"/>
                </a:lnTo>
                <a:lnTo>
                  <a:pt x="2377439" y="1805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41555" y="3903195"/>
            <a:ext cx="53784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Rating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Result</a:t>
            </a:r>
          </a:p>
        </p:txBody>
      </p:sp>
      <p:sp>
        <p:nvSpPr>
          <p:cNvPr id="3" name="object 3"/>
          <p:cNvSpPr/>
          <p:nvPr/>
        </p:nvSpPr>
        <p:spPr>
          <a:xfrm>
            <a:off x="1341004" y="1524000"/>
            <a:ext cx="8439150" cy="4260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en-GB" spc="10" dirty="0"/>
              <a:t>Angular</a:t>
            </a:r>
            <a:r>
              <a:rPr lang="en-GB" spc="15" dirty="0"/>
              <a:t>-app =</a:t>
            </a:r>
            <a:r>
              <a:rPr lang="en-GB" spc="260" dirty="0">
                <a:latin typeface="Times New Roman"/>
                <a:cs typeface="Times New Roman"/>
              </a:rPr>
              <a:t> </a:t>
            </a:r>
            <a:r>
              <a:rPr lang="en-GB" spc="15" dirty="0"/>
              <a:t>Tree</a:t>
            </a:r>
            <a:r>
              <a:rPr lang="en-GB" spc="260" dirty="0">
                <a:latin typeface="Times New Roman"/>
                <a:cs typeface="Times New Roman"/>
              </a:rPr>
              <a:t> </a:t>
            </a:r>
            <a:r>
              <a:rPr lang="en-GB" spc="15" dirty="0"/>
              <a:t>of</a:t>
            </a:r>
            <a:r>
              <a:rPr lang="en-GB" spc="260" dirty="0">
                <a:latin typeface="Times New Roman"/>
                <a:cs typeface="Times New Roman"/>
              </a:rPr>
              <a:t> </a:t>
            </a:r>
            <a:r>
              <a:rPr lang="en-GB" spc="10" dirty="0"/>
              <a:t>components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330592" y="1612623"/>
            <a:ext cx="6987908" cy="2208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040" indent="-307340">
              <a:lnSpc>
                <a:spcPct val="100000"/>
              </a:lnSpc>
              <a:buFont typeface="Verdana"/>
              <a:buChar char="•"/>
              <a:tabLst>
                <a:tab pos="320675" algn="l"/>
              </a:tabLst>
            </a:pPr>
            <a:r>
              <a:rPr lang="nl-NL" sz="1950" spc="-15" dirty="0">
                <a:latin typeface="Verdana"/>
                <a:cs typeface="Verdana"/>
              </a:rPr>
              <a:t>Steps </a:t>
            </a:r>
            <a:r>
              <a:rPr lang="nl-NL" sz="1950" spc="-15" dirty="0" err="1">
                <a:latin typeface="Verdana"/>
                <a:cs typeface="Verdana"/>
              </a:rPr>
              <a:t>to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create</a:t>
            </a:r>
            <a:r>
              <a:rPr lang="nl-NL" sz="1950" spc="-15" dirty="0">
                <a:latin typeface="Verdana"/>
                <a:cs typeface="Verdana"/>
              </a:rPr>
              <a:t> Multiple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190" dirty="0" err="1">
                <a:latin typeface="Times New Roman"/>
                <a:cs typeface="Times New Roman"/>
              </a:rPr>
              <a:t>child</a:t>
            </a:r>
            <a:r>
              <a:rPr lang="nl-NL"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components?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Verdana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lang="nl-NL" sz="1600" spc="-15" dirty="0" err="1">
                <a:latin typeface="Verdana"/>
                <a:cs typeface="Verdana"/>
              </a:rPr>
              <a:t>Create</a:t>
            </a:r>
            <a:r>
              <a:rPr lang="nl-NL" sz="1600" spc="-15" dirty="0">
                <a:latin typeface="Verdana"/>
                <a:cs typeface="Verdana"/>
              </a:rPr>
              <a:t> a separate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lang="nl-NL" sz="1600" spc="155" dirty="0">
                <a:latin typeface="Times New Roman"/>
                <a:cs typeface="Times New Roman"/>
              </a:rPr>
              <a:t>Child Component</a:t>
            </a:r>
            <a:endParaRPr sz="16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3"/>
              </a:spcBef>
              <a:buFont typeface="Verdana"/>
              <a:buAutoNum type="arabicPeriod"/>
            </a:pPr>
            <a:endParaRPr sz="195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lang="nl-NL" sz="1600" spc="-15" dirty="0" err="1">
                <a:latin typeface="Verdana"/>
                <a:cs typeface="Verdana"/>
              </a:rPr>
              <a:t>Define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lang="nl-NL" sz="1600" spc="-15" dirty="0" err="1">
                <a:latin typeface="Verdana"/>
                <a:cs typeface="Verdana"/>
              </a:rPr>
              <a:t>this</a:t>
            </a:r>
            <a:r>
              <a:rPr lang="nl-NL" sz="1600" spc="-15" dirty="0">
                <a:latin typeface="Verdana"/>
                <a:cs typeface="Verdana"/>
              </a:rPr>
              <a:t> component in </a:t>
            </a:r>
            <a:r>
              <a:rPr lang="nl-NL" sz="1600" spc="-15" dirty="0" err="1">
                <a:latin typeface="Verdana"/>
                <a:cs typeface="Verdana"/>
              </a:rPr>
              <a:t>the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lang="nl-NL" sz="1600" i="1" spc="-15" dirty="0" err="1">
                <a:latin typeface="Verdana"/>
                <a:cs typeface="Verdana"/>
              </a:rPr>
              <a:t>app.module.ts</a:t>
            </a:r>
            <a:endParaRPr sz="1600" i="1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9"/>
              </a:spcBef>
              <a:buFont typeface="Verdana"/>
              <a:buAutoNum type="arabicPeriod"/>
            </a:pPr>
            <a:endParaRPr sz="2100" dirty="0">
              <a:latin typeface="Times New Roman"/>
              <a:cs typeface="Times New Roman"/>
            </a:endParaRPr>
          </a:p>
          <a:p>
            <a:pPr marL="989330" lvl="1" indent="-370205">
              <a:lnSpc>
                <a:spcPct val="100000"/>
              </a:lnSpc>
              <a:buFont typeface="Verdana"/>
              <a:buAutoNum type="arabicPeriod"/>
              <a:tabLst>
                <a:tab pos="989965" algn="l"/>
              </a:tabLst>
            </a:pPr>
            <a:r>
              <a:rPr lang="nl-NL" sz="1600" spc="-15" dirty="0" err="1">
                <a:latin typeface="Verdana"/>
                <a:cs typeface="Verdana"/>
              </a:rPr>
              <a:t>Add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lang="nl-NL" sz="1600" spc="-15" dirty="0" err="1">
                <a:latin typeface="Verdana"/>
                <a:cs typeface="Verdana"/>
              </a:rPr>
              <a:t>this</a:t>
            </a:r>
            <a:r>
              <a:rPr lang="nl-NL" sz="1600" spc="-15" dirty="0">
                <a:latin typeface="Verdana"/>
                <a:cs typeface="Verdana"/>
              </a:rPr>
              <a:t> component in </a:t>
            </a:r>
            <a:r>
              <a:rPr lang="nl-NL" sz="1600" spc="-15" dirty="0" err="1">
                <a:latin typeface="Verdana"/>
                <a:cs typeface="Verdana"/>
              </a:rPr>
              <a:t>the</a:t>
            </a:r>
            <a:r>
              <a:rPr lang="nl-NL" sz="1600" spc="-1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HTM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lang="nl-NL" sz="1600" spc="-15" dirty="0">
                <a:latin typeface="Verdana"/>
                <a:cs typeface="Verdana"/>
              </a:rPr>
              <a:t>of </a:t>
            </a:r>
            <a:r>
              <a:rPr lang="nl-NL" sz="1600" spc="-15" dirty="0" err="1">
                <a:latin typeface="Verdana"/>
                <a:cs typeface="Verdana"/>
              </a:rPr>
              <a:t>the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parent</a:t>
            </a:r>
            <a:r>
              <a:rPr sz="1600" spc="-15" dirty="0">
                <a:latin typeface="Verdana"/>
                <a:cs typeface="Verdana"/>
              </a:rPr>
              <a:t>-component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0592" y="4409165"/>
            <a:ext cx="7382509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635" indent="-368935">
              <a:lnSpc>
                <a:spcPct val="100000"/>
              </a:lnSpc>
              <a:buFont typeface="Verdana"/>
              <a:buChar char="•"/>
              <a:tabLst>
                <a:tab pos="382270" algn="l"/>
              </a:tabLst>
            </a:pPr>
            <a:r>
              <a:rPr lang="nl-NL" sz="1950" spc="-20" dirty="0" err="1">
                <a:solidFill>
                  <a:srgbClr val="FF0000"/>
                </a:solidFill>
                <a:latin typeface="Verdana"/>
                <a:cs typeface="Verdana"/>
              </a:rPr>
              <a:t>Repeat</a:t>
            </a:r>
            <a:r>
              <a:rPr lang="nl-NL" sz="1950" spc="-20" dirty="0">
                <a:latin typeface="Verdana"/>
                <a:cs typeface="Verdana"/>
              </a:rPr>
              <a:t> these steps </a:t>
            </a:r>
            <a:r>
              <a:rPr lang="nl-NL" sz="1950" spc="-20" dirty="0" err="1">
                <a:latin typeface="Verdana"/>
                <a:cs typeface="Verdana"/>
              </a:rPr>
              <a:t>for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all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other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child</a:t>
            </a:r>
            <a:r>
              <a:rPr lang="nl-NL" sz="1950" spc="-20" dirty="0">
                <a:latin typeface="Verdana"/>
                <a:cs typeface="Verdana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</a:t>
            </a:r>
            <a:r>
              <a:rPr lang="nl-NL" sz="1950" spc="-20" dirty="0">
                <a:latin typeface="Verdana"/>
                <a:cs typeface="Verdana"/>
              </a:rPr>
              <a:t>s</a:t>
            </a:r>
            <a:endParaRPr sz="1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6544" y="532010"/>
            <a:ext cx="278511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z="2750" b="1" spc="10" dirty="0">
                <a:latin typeface="Verdana"/>
                <a:cs typeface="Verdana"/>
              </a:rPr>
              <a:t>Summary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05949" y="411251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9091" y="4105665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1"/>
                </a:lnTo>
                <a:lnTo>
                  <a:pt x="13715" y="845051"/>
                </a:lnTo>
                <a:lnTo>
                  <a:pt x="6857" y="838193"/>
                </a:lnTo>
                <a:lnTo>
                  <a:pt x="13715" y="83819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3"/>
                </a:moveTo>
                <a:lnTo>
                  <a:pt x="6857" y="838193"/>
                </a:lnTo>
                <a:lnTo>
                  <a:pt x="13715" y="845051"/>
                </a:lnTo>
                <a:lnTo>
                  <a:pt x="13715" y="838193"/>
                </a:lnTo>
                <a:close/>
              </a:path>
              <a:path w="3321685" h="852170">
                <a:moveTo>
                  <a:pt x="3307838" y="838193"/>
                </a:moveTo>
                <a:lnTo>
                  <a:pt x="13715" y="838193"/>
                </a:lnTo>
                <a:lnTo>
                  <a:pt x="13715" y="845051"/>
                </a:lnTo>
                <a:lnTo>
                  <a:pt x="3307838" y="845051"/>
                </a:lnTo>
                <a:lnTo>
                  <a:pt x="3307838" y="838193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1"/>
                </a:lnTo>
                <a:lnTo>
                  <a:pt x="3314696" y="838193"/>
                </a:lnTo>
                <a:lnTo>
                  <a:pt x="3321557" y="838193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3"/>
                </a:moveTo>
                <a:lnTo>
                  <a:pt x="3314696" y="838193"/>
                </a:lnTo>
                <a:lnTo>
                  <a:pt x="3307838" y="845051"/>
                </a:lnTo>
                <a:lnTo>
                  <a:pt x="3321557" y="845051"/>
                </a:lnTo>
                <a:lnTo>
                  <a:pt x="3321557" y="838193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54849" y="4340064"/>
            <a:ext cx="220916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3261" y="2410215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6403" y="2403357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97826" y="2637755"/>
            <a:ext cx="145669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&lt;app&gt;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83189" y="581177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76331" y="5804919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64627" y="6039329"/>
            <a:ext cx="274383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36885" y="3176787"/>
            <a:ext cx="725805" cy="1028700"/>
          </a:xfrm>
          <a:custGeom>
            <a:avLst/>
            <a:gdLst/>
            <a:ahLst/>
            <a:cxnLst/>
            <a:rect l="l" t="t" r="r" b="b"/>
            <a:pathLst>
              <a:path w="725805" h="1028700">
                <a:moveTo>
                  <a:pt x="173735" y="0"/>
                </a:moveTo>
                <a:lnTo>
                  <a:pt x="0" y="100583"/>
                </a:lnTo>
                <a:lnTo>
                  <a:pt x="464819" y="905255"/>
                </a:lnTo>
                <a:lnTo>
                  <a:pt x="377951" y="954785"/>
                </a:lnTo>
                <a:lnTo>
                  <a:pt x="651509" y="1028699"/>
                </a:lnTo>
                <a:lnTo>
                  <a:pt x="711873" y="804671"/>
                </a:lnTo>
                <a:lnTo>
                  <a:pt x="638555" y="804671"/>
                </a:lnTo>
                <a:lnTo>
                  <a:pt x="173735" y="0"/>
                </a:lnTo>
                <a:close/>
              </a:path>
              <a:path w="725805" h="1028700">
                <a:moveTo>
                  <a:pt x="725423" y="754379"/>
                </a:moveTo>
                <a:lnTo>
                  <a:pt x="638555" y="804671"/>
                </a:lnTo>
                <a:lnTo>
                  <a:pt x="711873" y="804671"/>
                </a:lnTo>
                <a:lnTo>
                  <a:pt x="725423" y="754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8691" y="3148593"/>
            <a:ext cx="786765" cy="1082040"/>
          </a:xfrm>
          <a:custGeom>
            <a:avLst/>
            <a:gdLst/>
            <a:ahLst/>
            <a:cxnLst/>
            <a:rect l="l" t="t" r="r" b="b"/>
            <a:pathLst>
              <a:path w="786764" h="1082039">
                <a:moveTo>
                  <a:pt x="465184" y="925538"/>
                </a:moveTo>
                <a:lnTo>
                  <a:pt x="352805" y="990599"/>
                </a:lnTo>
                <a:lnTo>
                  <a:pt x="694943" y="1082039"/>
                </a:lnTo>
                <a:lnTo>
                  <a:pt x="703090" y="1051559"/>
                </a:lnTo>
                <a:lnTo>
                  <a:pt x="659891" y="1051559"/>
                </a:lnTo>
                <a:lnTo>
                  <a:pt x="665234" y="1031731"/>
                </a:lnTo>
                <a:lnTo>
                  <a:pt x="552489" y="1001267"/>
                </a:lnTo>
                <a:lnTo>
                  <a:pt x="416813" y="1001267"/>
                </a:lnTo>
                <a:lnTo>
                  <a:pt x="411479" y="963167"/>
                </a:lnTo>
                <a:lnTo>
                  <a:pt x="482886" y="963167"/>
                </a:lnTo>
                <a:lnTo>
                  <a:pt x="517243" y="943355"/>
                </a:lnTo>
                <a:lnTo>
                  <a:pt x="475487" y="943355"/>
                </a:lnTo>
                <a:lnTo>
                  <a:pt x="465184" y="925538"/>
                </a:lnTo>
                <a:close/>
              </a:path>
              <a:path w="786764" h="1082039">
                <a:moveTo>
                  <a:pt x="665234" y="1031731"/>
                </a:moveTo>
                <a:lnTo>
                  <a:pt x="659891" y="1051559"/>
                </a:lnTo>
                <a:lnTo>
                  <a:pt x="685037" y="1037081"/>
                </a:lnTo>
                <a:lnTo>
                  <a:pt x="665234" y="1031731"/>
                </a:lnTo>
                <a:close/>
              </a:path>
              <a:path w="786764" h="1082039">
                <a:moveTo>
                  <a:pt x="776405" y="777239"/>
                </a:moveTo>
                <a:lnTo>
                  <a:pt x="733805" y="777239"/>
                </a:lnTo>
                <a:lnTo>
                  <a:pt x="763523" y="800861"/>
                </a:lnTo>
                <a:lnTo>
                  <a:pt x="720803" y="825496"/>
                </a:lnTo>
                <a:lnTo>
                  <a:pt x="665234" y="1031731"/>
                </a:lnTo>
                <a:lnTo>
                  <a:pt x="685037" y="1037081"/>
                </a:lnTo>
                <a:lnTo>
                  <a:pt x="659891" y="1051559"/>
                </a:lnTo>
                <a:lnTo>
                  <a:pt x="703090" y="1051559"/>
                </a:lnTo>
                <a:lnTo>
                  <a:pt x="776405" y="777239"/>
                </a:lnTo>
                <a:close/>
              </a:path>
              <a:path w="786764" h="1082039">
                <a:moveTo>
                  <a:pt x="411479" y="963167"/>
                </a:moveTo>
                <a:lnTo>
                  <a:pt x="416813" y="1001267"/>
                </a:lnTo>
                <a:lnTo>
                  <a:pt x="460103" y="976305"/>
                </a:lnTo>
                <a:lnTo>
                  <a:pt x="411479" y="963167"/>
                </a:lnTo>
                <a:close/>
              </a:path>
              <a:path w="786764" h="1082039">
                <a:moveTo>
                  <a:pt x="460103" y="976305"/>
                </a:moveTo>
                <a:lnTo>
                  <a:pt x="416813" y="1001267"/>
                </a:lnTo>
                <a:lnTo>
                  <a:pt x="552489" y="1001267"/>
                </a:lnTo>
                <a:lnTo>
                  <a:pt x="460103" y="976305"/>
                </a:lnTo>
                <a:close/>
              </a:path>
              <a:path w="786764" h="1082039">
                <a:moveTo>
                  <a:pt x="482886" y="963167"/>
                </a:moveTo>
                <a:lnTo>
                  <a:pt x="411479" y="963167"/>
                </a:lnTo>
                <a:lnTo>
                  <a:pt x="460103" y="976305"/>
                </a:lnTo>
                <a:lnTo>
                  <a:pt x="482886" y="963167"/>
                </a:lnTo>
                <a:close/>
              </a:path>
              <a:path w="786764" h="1082039">
                <a:moveTo>
                  <a:pt x="483107" y="915161"/>
                </a:moveTo>
                <a:lnTo>
                  <a:pt x="465184" y="925538"/>
                </a:lnTo>
                <a:lnTo>
                  <a:pt x="475487" y="943355"/>
                </a:lnTo>
                <a:lnTo>
                  <a:pt x="483107" y="915161"/>
                </a:lnTo>
                <a:close/>
              </a:path>
              <a:path w="786764" h="1082039">
                <a:moveTo>
                  <a:pt x="506262" y="915161"/>
                </a:moveTo>
                <a:lnTo>
                  <a:pt x="483107" y="915161"/>
                </a:lnTo>
                <a:lnTo>
                  <a:pt x="475487" y="943355"/>
                </a:lnTo>
                <a:lnTo>
                  <a:pt x="517243" y="943355"/>
                </a:lnTo>
                <a:lnTo>
                  <a:pt x="521207" y="941069"/>
                </a:lnTo>
                <a:lnTo>
                  <a:pt x="506262" y="915161"/>
                </a:lnTo>
                <a:close/>
              </a:path>
              <a:path w="786764" h="1082039">
                <a:moveTo>
                  <a:pt x="209549" y="0"/>
                </a:moveTo>
                <a:lnTo>
                  <a:pt x="0" y="121157"/>
                </a:lnTo>
                <a:lnTo>
                  <a:pt x="465184" y="925538"/>
                </a:lnTo>
                <a:lnTo>
                  <a:pt x="483107" y="915161"/>
                </a:lnTo>
                <a:lnTo>
                  <a:pt x="506262" y="915161"/>
                </a:lnTo>
                <a:lnTo>
                  <a:pt x="62745" y="146303"/>
                </a:lnTo>
                <a:lnTo>
                  <a:pt x="38861" y="146303"/>
                </a:lnTo>
                <a:lnTo>
                  <a:pt x="46481" y="118109"/>
                </a:lnTo>
                <a:lnTo>
                  <a:pt x="87560" y="118109"/>
                </a:lnTo>
                <a:lnTo>
                  <a:pt x="194757" y="56048"/>
                </a:lnTo>
                <a:lnTo>
                  <a:pt x="184403" y="38099"/>
                </a:lnTo>
                <a:lnTo>
                  <a:pt x="231528" y="38099"/>
                </a:lnTo>
                <a:lnTo>
                  <a:pt x="209549" y="0"/>
                </a:lnTo>
                <a:close/>
              </a:path>
              <a:path w="786764" h="1082039">
                <a:moveTo>
                  <a:pt x="231528" y="38099"/>
                </a:moveTo>
                <a:lnTo>
                  <a:pt x="184403" y="38099"/>
                </a:lnTo>
                <a:lnTo>
                  <a:pt x="212597" y="45719"/>
                </a:lnTo>
                <a:lnTo>
                  <a:pt x="194757" y="56048"/>
                </a:lnTo>
                <a:lnTo>
                  <a:pt x="659129" y="861059"/>
                </a:lnTo>
                <a:lnTo>
                  <a:pt x="720803" y="825496"/>
                </a:lnTo>
                <a:lnTo>
                  <a:pt x="721486" y="822959"/>
                </a:lnTo>
                <a:lnTo>
                  <a:pt x="684275" y="822959"/>
                </a:lnTo>
                <a:lnTo>
                  <a:pt x="656081" y="815339"/>
                </a:lnTo>
                <a:lnTo>
                  <a:pt x="673922" y="805011"/>
                </a:lnTo>
                <a:lnTo>
                  <a:pt x="231528" y="38099"/>
                </a:lnTo>
                <a:close/>
              </a:path>
              <a:path w="786764" h="1082039">
                <a:moveTo>
                  <a:pt x="733805" y="777239"/>
                </a:moveTo>
                <a:lnTo>
                  <a:pt x="720803" y="825496"/>
                </a:lnTo>
                <a:lnTo>
                  <a:pt x="763523" y="800861"/>
                </a:lnTo>
                <a:lnTo>
                  <a:pt x="733805" y="777239"/>
                </a:lnTo>
                <a:close/>
              </a:path>
              <a:path w="786764" h="1082039">
                <a:moveTo>
                  <a:pt x="673922" y="805011"/>
                </a:moveTo>
                <a:lnTo>
                  <a:pt x="656081" y="815339"/>
                </a:lnTo>
                <a:lnTo>
                  <a:pt x="684275" y="822959"/>
                </a:lnTo>
                <a:lnTo>
                  <a:pt x="673922" y="805011"/>
                </a:lnTo>
                <a:close/>
              </a:path>
              <a:path w="786764" h="1082039">
                <a:moveTo>
                  <a:pt x="786383" y="739901"/>
                </a:moveTo>
                <a:lnTo>
                  <a:pt x="673922" y="805011"/>
                </a:lnTo>
                <a:lnTo>
                  <a:pt x="684275" y="822959"/>
                </a:lnTo>
                <a:lnTo>
                  <a:pt x="721486" y="822959"/>
                </a:lnTo>
                <a:lnTo>
                  <a:pt x="733805" y="777239"/>
                </a:lnTo>
                <a:lnTo>
                  <a:pt x="776405" y="777239"/>
                </a:lnTo>
                <a:lnTo>
                  <a:pt x="786383" y="739901"/>
                </a:lnTo>
                <a:close/>
              </a:path>
              <a:path w="786764" h="1082039">
                <a:moveTo>
                  <a:pt x="46481" y="118109"/>
                </a:moveTo>
                <a:lnTo>
                  <a:pt x="38861" y="146303"/>
                </a:lnTo>
                <a:lnTo>
                  <a:pt x="56766" y="135938"/>
                </a:lnTo>
                <a:lnTo>
                  <a:pt x="46481" y="118109"/>
                </a:lnTo>
                <a:close/>
              </a:path>
              <a:path w="786764" h="1082039">
                <a:moveTo>
                  <a:pt x="56766" y="135938"/>
                </a:moveTo>
                <a:lnTo>
                  <a:pt x="38861" y="146303"/>
                </a:lnTo>
                <a:lnTo>
                  <a:pt x="62745" y="146303"/>
                </a:lnTo>
                <a:lnTo>
                  <a:pt x="56766" y="135938"/>
                </a:lnTo>
                <a:close/>
              </a:path>
              <a:path w="786764" h="1082039">
                <a:moveTo>
                  <a:pt x="87560" y="118109"/>
                </a:moveTo>
                <a:lnTo>
                  <a:pt x="46481" y="118109"/>
                </a:lnTo>
                <a:lnTo>
                  <a:pt x="56766" y="135938"/>
                </a:lnTo>
                <a:lnTo>
                  <a:pt x="87560" y="118109"/>
                </a:lnTo>
                <a:close/>
              </a:path>
              <a:path w="786764" h="1082039">
                <a:moveTo>
                  <a:pt x="184403" y="38099"/>
                </a:moveTo>
                <a:lnTo>
                  <a:pt x="194757" y="56048"/>
                </a:lnTo>
                <a:lnTo>
                  <a:pt x="212597" y="45719"/>
                </a:lnTo>
                <a:lnTo>
                  <a:pt x="184403" y="3809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76107" y="3579084"/>
            <a:ext cx="16656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[city]=“someCity”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37747" y="4876041"/>
            <a:ext cx="725170" cy="1028700"/>
          </a:xfrm>
          <a:custGeom>
            <a:avLst/>
            <a:gdLst/>
            <a:ahLst/>
            <a:cxnLst/>
            <a:rect l="l" t="t" r="r" b="b"/>
            <a:pathLst>
              <a:path w="725170" h="1028700">
                <a:moveTo>
                  <a:pt x="172973" y="0"/>
                </a:moveTo>
                <a:lnTo>
                  <a:pt x="0" y="100583"/>
                </a:lnTo>
                <a:lnTo>
                  <a:pt x="464054" y="905255"/>
                </a:lnTo>
                <a:lnTo>
                  <a:pt x="377186" y="955547"/>
                </a:lnTo>
                <a:lnTo>
                  <a:pt x="651506" y="1028699"/>
                </a:lnTo>
                <a:lnTo>
                  <a:pt x="711414" y="804671"/>
                </a:lnTo>
                <a:lnTo>
                  <a:pt x="637790" y="804671"/>
                </a:lnTo>
                <a:lnTo>
                  <a:pt x="172973" y="0"/>
                </a:lnTo>
                <a:close/>
              </a:path>
              <a:path w="725170" h="1028700">
                <a:moveTo>
                  <a:pt x="724658" y="755141"/>
                </a:moveTo>
                <a:lnTo>
                  <a:pt x="637790" y="804671"/>
                </a:lnTo>
                <a:lnTo>
                  <a:pt x="711414" y="804671"/>
                </a:lnTo>
                <a:lnTo>
                  <a:pt x="724658" y="7551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9553" y="4847847"/>
            <a:ext cx="786130" cy="1082040"/>
          </a:xfrm>
          <a:custGeom>
            <a:avLst/>
            <a:gdLst/>
            <a:ahLst/>
            <a:cxnLst/>
            <a:rect l="l" t="t" r="r" b="b"/>
            <a:pathLst>
              <a:path w="786129" h="1082039">
                <a:moveTo>
                  <a:pt x="464457" y="925577"/>
                </a:moveTo>
                <a:lnTo>
                  <a:pt x="352802" y="990599"/>
                </a:lnTo>
                <a:lnTo>
                  <a:pt x="694178" y="1082039"/>
                </a:lnTo>
                <a:lnTo>
                  <a:pt x="702343" y="1051559"/>
                </a:lnTo>
                <a:lnTo>
                  <a:pt x="659888" y="1051559"/>
                </a:lnTo>
                <a:lnTo>
                  <a:pt x="665176" y="1031786"/>
                </a:lnTo>
                <a:lnTo>
                  <a:pt x="550732" y="1001267"/>
                </a:lnTo>
                <a:lnTo>
                  <a:pt x="416048" y="1001267"/>
                </a:lnTo>
                <a:lnTo>
                  <a:pt x="410714" y="963929"/>
                </a:lnTo>
                <a:lnTo>
                  <a:pt x="480799" y="963929"/>
                </a:lnTo>
                <a:lnTo>
                  <a:pt x="516478" y="943355"/>
                </a:lnTo>
                <a:lnTo>
                  <a:pt x="474722" y="943355"/>
                </a:lnTo>
                <a:lnTo>
                  <a:pt x="464457" y="925577"/>
                </a:lnTo>
                <a:close/>
              </a:path>
              <a:path w="786129" h="1082039">
                <a:moveTo>
                  <a:pt x="665176" y="1031786"/>
                </a:moveTo>
                <a:lnTo>
                  <a:pt x="659888" y="1051559"/>
                </a:lnTo>
                <a:lnTo>
                  <a:pt x="685034" y="1037081"/>
                </a:lnTo>
                <a:lnTo>
                  <a:pt x="665176" y="1031786"/>
                </a:lnTo>
                <a:close/>
              </a:path>
              <a:path w="786129" h="1082039">
                <a:moveTo>
                  <a:pt x="775617" y="778001"/>
                </a:moveTo>
                <a:lnTo>
                  <a:pt x="733040" y="778001"/>
                </a:lnTo>
                <a:lnTo>
                  <a:pt x="763520" y="800861"/>
                </a:lnTo>
                <a:lnTo>
                  <a:pt x="720313" y="825596"/>
                </a:lnTo>
                <a:lnTo>
                  <a:pt x="665176" y="1031786"/>
                </a:lnTo>
                <a:lnTo>
                  <a:pt x="685034" y="1037081"/>
                </a:lnTo>
                <a:lnTo>
                  <a:pt x="659888" y="1051559"/>
                </a:lnTo>
                <a:lnTo>
                  <a:pt x="702343" y="1051559"/>
                </a:lnTo>
                <a:lnTo>
                  <a:pt x="775617" y="778001"/>
                </a:lnTo>
                <a:close/>
              </a:path>
              <a:path w="786129" h="1082039">
                <a:moveTo>
                  <a:pt x="410714" y="963929"/>
                </a:moveTo>
                <a:lnTo>
                  <a:pt x="416048" y="1001267"/>
                </a:lnTo>
                <a:lnTo>
                  <a:pt x="458637" y="976709"/>
                </a:lnTo>
                <a:lnTo>
                  <a:pt x="410714" y="963929"/>
                </a:lnTo>
                <a:close/>
              </a:path>
              <a:path w="786129" h="1082039">
                <a:moveTo>
                  <a:pt x="458637" y="976709"/>
                </a:moveTo>
                <a:lnTo>
                  <a:pt x="416048" y="1001267"/>
                </a:lnTo>
                <a:lnTo>
                  <a:pt x="550732" y="1001267"/>
                </a:lnTo>
                <a:lnTo>
                  <a:pt x="458637" y="976709"/>
                </a:lnTo>
                <a:close/>
              </a:path>
              <a:path w="786129" h="1082039">
                <a:moveTo>
                  <a:pt x="480799" y="963929"/>
                </a:moveTo>
                <a:lnTo>
                  <a:pt x="410714" y="963929"/>
                </a:lnTo>
                <a:lnTo>
                  <a:pt x="458637" y="976709"/>
                </a:lnTo>
                <a:lnTo>
                  <a:pt x="480799" y="963929"/>
                </a:lnTo>
                <a:close/>
              </a:path>
              <a:path w="786129" h="1082039">
                <a:moveTo>
                  <a:pt x="482342" y="915161"/>
                </a:moveTo>
                <a:lnTo>
                  <a:pt x="464457" y="925577"/>
                </a:lnTo>
                <a:lnTo>
                  <a:pt x="474722" y="943355"/>
                </a:lnTo>
                <a:lnTo>
                  <a:pt x="482342" y="915161"/>
                </a:lnTo>
                <a:close/>
              </a:path>
              <a:path w="786129" h="1082039">
                <a:moveTo>
                  <a:pt x="505497" y="915161"/>
                </a:moveTo>
                <a:lnTo>
                  <a:pt x="482342" y="915161"/>
                </a:lnTo>
                <a:lnTo>
                  <a:pt x="474722" y="943355"/>
                </a:lnTo>
                <a:lnTo>
                  <a:pt x="516478" y="943355"/>
                </a:lnTo>
                <a:lnTo>
                  <a:pt x="520442" y="941069"/>
                </a:lnTo>
                <a:lnTo>
                  <a:pt x="505497" y="915161"/>
                </a:lnTo>
                <a:close/>
              </a:path>
              <a:path w="786129" h="1082039">
                <a:moveTo>
                  <a:pt x="208787" y="0"/>
                </a:moveTo>
                <a:lnTo>
                  <a:pt x="0" y="121157"/>
                </a:lnTo>
                <a:lnTo>
                  <a:pt x="464457" y="925577"/>
                </a:lnTo>
                <a:lnTo>
                  <a:pt x="482342" y="915161"/>
                </a:lnTo>
                <a:lnTo>
                  <a:pt x="505497" y="915161"/>
                </a:lnTo>
                <a:lnTo>
                  <a:pt x="61983" y="146303"/>
                </a:lnTo>
                <a:lnTo>
                  <a:pt x="38099" y="146303"/>
                </a:lnTo>
                <a:lnTo>
                  <a:pt x="45719" y="118109"/>
                </a:lnTo>
                <a:lnTo>
                  <a:pt x="86798" y="118109"/>
                </a:lnTo>
                <a:lnTo>
                  <a:pt x="193673" y="56235"/>
                </a:lnTo>
                <a:lnTo>
                  <a:pt x="183641" y="38861"/>
                </a:lnTo>
                <a:lnTo>
                  <a:pt x="231241" y="38861"/>
                </a:lnTo>
                <a:lnTo>
                  <a:pt x="208787" y="0"/>
                </a:lnTo>
                <a:close/>
              </a:path>
              <a:path w="786129" h="1082039">
                <a:moveTo>
                  <a:pt x="231241" y="38861"/>
                </a:moveTo>
                <a:lnTo>
                  <a:pt x="183641" y="38861"/>
                </a:lnTo>
                <a:lnTo>
                  <a:pt x="211835" y="45719"/>
                </a:lnTo>
                <a:lnTo>
                  <a:pt x="193673" y="56235"/>
                </a:lnTo>
                <a:lnTo>
                  <a:pt x="658364" y="861059"/>
                </a:lnTo>
                <a:lnTo>
                  <a:pt x="720313" y="825596"/>
                </a:lnTo>
                <a:lnTo>
                  <a:pt x="721018" y="822959"/>
                </a:lnTo>
                <a:lnTo>
                  <a:pt x="684272" y="822959"/>
                </a:lnTo>
                <a:lnTo>
                  <a:pt x="656078" y="815339"/>
                </a:lnTo>
                <a:lnTo>
                  <a:pt x="673925" y="805051"/>
                </a:lnTo>
                <a:lnTo>
                  <a:pt x="231241" y="38861"/>
                </a:lnTo>
                <a:close/>
              </a:path>
              <a:path w="786129" h="1082039">
                <a:moveTo>
                  <a:pt x="733040" y="778001"/>
                </a:moveTo>
                <a:lnTo>
                  <a:pt x="720313" y="825596"/>
                </a:lnTo>
                <a:lnTo>
                  <a:pt x="763520" y="800861"/>
                </a:lnTo>
                <a:lnTo>
                  <a:pt x="733040" y="778001"/>
                </a:lnTo>
                <a:close/>
              </a:path>
              <a:path w="786129" h="1082039">
                <a:moveTo>
                  <a:pt x="673925" y="805051"/>
                </a:moveTo>
                <a:lnTo>
                  <a:pt x="656078" y="815339"/>
                </a:lnTo>
                <a:lnTo>
                  <a:pt x="684272" y="822959"/>
                </a:lnTo>
                <a:lnTo>
                  <a:pt x="673925" y="805051"/>
                </a:lnTo>
                <a:close/>
              </a:path>
              <a:path w="786129" h="1082039">
                <a:moveTo>
                  <a:pt x="785618" y="740663"/>
                </a:moveTo>
                <a:lnTo>
                  <a:pt x="673925" y="805051"/>
                </a:lnTo>
                <a:lnTo>
                  <a:pt x="684272" y="822959"/>
                </a:lnTo>
                <a:lnTo>
                  <a:pt x="721018" y="822959"/>
                </a:lnTo>
                <a:lnTo>
                  <a:pt x="733040" y="778001"/>
                </a:lnTo>
                <a:lnTo>
                  <a:pt x="775617" y="778001"/>
                </a:lnTo>
                <a:lnTo>
                  <a:pt x="785618" y="740663"/>
                </a:lnTo>
                <a:close/>
              </a:path>
              <a:path w="786129" h="1082039">
                <a:moveTo>
                  <a:pt x="45719" y="118109"/>
                </a:moveTo>
                <a:lnTo>
                  <a:pt x="38099" y="146303"/>
                </a:lnTo>
                <a:lnTo>
                  <a:pt x="56004" y="135938"/>
                </a:lnTo>
                <a:lnTo>
                  <a:pt x="45719" y="118109"/>
                </a:lnTo>
                <a:close/>
              </a:path>
              <a:path w="786129" h="1082039">
                <a:moveTo>
                  <a:pt x="56004" y="135938"/>
                </a:moveTo>
                <a:lnTo>
                  <a:pt x="38099" y="146303"/>
                </a:lnTo>
                <a:lnTo>
                  <a:pt x="61983" y="146303"/>
                </a:lnTo>
                <a:lnTo>
                  <a:pt x="56004" y="135938"/>
                </a:lnTo>
                <a:close/>
              </a:path>
              <a:path w="786129" h="1082039">
                <a:moveTo>
                  <a:pt x="86798" y="118109"/>
                </a:moveTo>
                <a:lnTo>
                  <a:pt x="45719" y="118109"/>
                </a:lnTo>
                <a:lnTo>
                  <a:pt x="56004" y="135938"/>
                </a:lnTo>
                <a:lnTo>
                  <a:pt x="86798" y="118109"/>
                </a:lnTo>
                <a:close/>
              </a:path>
              <a:path w="786129" h="1082039">
                <a:moveTo>
                  <a:pt x="183641" y="38861"/>
                </a:moveTo>
                <a:lnTo>
                  <a:pt x="193673" y="56235"/>
                </a:lnTo>
                <a:lnTo>
                  <a:pt x="211835" y="45719"/>
                </a:lnTo>
                <a:lnTo>
                  <a:pt x="183641" y="38861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76208" y="5278345"/>
            <a:ext cx="166560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[city]=“someCity”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84853" y="411251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77995" y="4105665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1"/>
                </a:lnTo>
                <a:lnTo>
                  <a:pt x="13715" y="845051"/>
                </a:lnTo>
                <a:lnTo>
                  <a:pt x="6857" y="838193"/>
                </a:lnTo>
                <a:lnTo>
                  <a:pt x="13715" y="83819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3"/>
                </a:moveTo>
                <a:lnTo>
                  <a:pt x="6857" y="838193"/>
                </a:lnTo>
                <a:lnTo>
                  <a:pt x="13715" y="845051"/>
                </a:lnTo>
                <a:lnTo>
                  <a:pt x="13715" y="838193"/>
                </a:lnTo>
                <a:close/>
              </a:path>
              <a:path w="3321684" h="852170">
                <a:moveTo>
                  <a:pt x="3307841" y="838193"/>
                </a:moveTo>
                <a:lnTo>
                  <a:pt x="13715" y="838193"/>
                </a:lnTo>
                <a:lnTo>
                  <a:pt x="13715" y="845051"/>
                </a:lnTo>
                <a:lnTo>
                  <a:pt x="3307841" y="845051"/>
                </a:lnTo>
                <a:lnTo>
                  <a:pt x="3307841" y="838193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1"/>
                </a:lnTo>
                <a:lnTo>
                  <a:pt x="3314699" y="838193"/>
                </a:lnTo>
                <a:lnTo>
                  <a:pt x="3321557" y="838193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3"/>
                </a:moveTo>
                <a:lnTo>
                  <a:pt x="3314699" y="838193"/>
                </a:lnTo>
                <a:lnTo>
                  <a:pt x="3307841" y="845051"/>
                </a:lnTo>
                <a:lnTo>
                  <a:pt x="3321557" y="845051"/>
                </a:lnTo>
                <a:lnTo>
                  <a:pt x="3321557" y="838193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33761" y="4340064"/>
            <a:ext cx="220916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52165" y="2410215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45307" y="2403357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76738" y="2637755"/>
            <a:ext cx="145669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&lt;app&gt;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62093" y="581177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55236" y="5804919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342777" y="6039329"/>
            <a:ext cx="274383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29505" y="3227079"/>
            <a:ext cx="725170" cy="1028700"/>
          </a:xfrm>
          <a:custGeom>
            <a:avLst/>
            <a:gdLst/>
            <a:ahLst/>
            <a:cxnLst/>
            <a:rect l="l" t="t" r="r" b="b"/>
            <a:pathLst>
              <a:path w="725170" h="1028700">
                <a:moveTo>
                  <a:pt x="317504" y="223265"/>
                </a:moveTo>
                <a:lnTo>
                  <a:pt x="86867" y="223265"/>
                </a:lnTo>
                <a:lnTo>
                  <a:pt x="550925" y="1028699"/>
                </a:lnTo>
                <a:lnTo>
                  <a:pt x="724661" y="928115"/>
                </a:lnTo>
                <a:lnTo>
                  <a:pt x="317504" y="223265"/>
                </a:lnTo>
                <a:close/>
              </a:path>
              <a:path w="725170" h="1028700">
                <a:moveTo>
                  <a:pt x="73151" y="0"/>
                </a:moveTo>
                <a:lnTo>
                  <a:pt x="0" y="273557"/>
                </a:lnTo>
                <a:lnTo>
                  <a:pt x="86867" y="223265"/>
                </a:lnTo>
                <a:lnTo>
                  <a:pt x="317504" y="223265"/>
                </a:lnTo>
                <a:lnTo>
                  <a:pt x="259841" y="123443"/>
                </a:lnTo>
                <a:lnTo>
                  <a:pt x="346709" y="73151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96740" y="3201933"/>
            <a:ext cx="786130" cy="1081405"/>
          </a:xfrm>
          <a:custGeom>
            <a:avLst/>
            <a:gdLst/>
            <a:ahLst/>
            <a:cxnLst/>
            <a:rect l="l" t="t" r="r" b="b"/>
            <a:pathLst>
              <a:path w="786129" h="1081404">
                <a:moveTo>
                  <a:pt x="148525" y="259079"/>
                </a:moveTo>
                <a:lnTo>
                  <a:pt x="101345" y="259079"/>
                </a:lnTo>
                <a:lnTo>
                  <a:pt x="129539" y="266699"/>
                </a:lnTo>
                <a:lnTo>
                  <a:pt x="111700" y="276984"/>
                </a:lnTo>
                <a:lnTo>
                  <a:pt x="576833" y="1081277"/>
                </a:lnTo>
                <a:lnTo>
                  <a:pt x="642906" y="1043177"/>
                </a:lnTo>
                <a:lnTo>
                  <a:pt x="601979" y="1043177"/>
                </a:lnTo>
                <a:lnTo>
                  <a:pt x="573785" y="1035557"/>
                </a:lnTo>
                <a:lnTo>
                  <a:pt x="591640" y="1025299"/>
                </a:lnTo>
                <a:lnTo>
                  <a:pt x="148525" y="259079"/>
                </a:lnTo>
                <a:close/>
              </a:path>
              <a:path w="786129" h="1081404">
                <a:moveTo>
                  <a:pt x="591640" y="1025299"/>
                </a:moveTo>
                <a:lnTo>
                  <a:pt x="573785" y="1035557"/>
                </a:lnTo>
                <a:lnTo>
                  <a:pt x="601979" y="1043177"/>
                </a:lnTo>
                <a:lnTo>
                  <a:pt x="591640" y="1025299"/>
                </a:lnTo>
                <a:close/>
              </a:path>
              <a:path w="786129" h="1081404">
                <a:moveTo>
                  <a:pt x="729583" y="946042"/>
                </a:moveTo>
                <a:lnTo>
                  <a:pt x="591640" y="1025299"/>
                </a:lnTo>
                <a:lnTo>
                  <a:pt x="601979" y="1043177"/>
                </a:lnTo>
                <a:lnTo>
                  <a:pt x="642906" y="1043177"/>
                </a:lnTo>
                <a:lnTo>
                  <a:pt x="780336" y="963929"/>
                </a:lnTo>
                <a:lnTo>
                  <a:pt x="739901" y="963929"/>
                </a:lnTo>
                <a:lnTo>
                  <a:pt x="729583" y="946042"/>
                </a:lnTo>
                <a:close/>
              </a:path>
              <a:path w="786129" h="1081404">
                <a:moveTo>
                  <a:pt x="747521" y="935735"/>
                </a:moveTo>
                <a:lnTo>
                  <a:pt x="729583" y="946042"/>
                </a:lnTo>
                <a:lnTo>
                  <a:pt x="739901" y="963929"/>
                </a:lnTo>
                <a:lnTo>
                  <a:pt x="747521" y="935735"/>
                </a:lnTo>
                <a:close/>
              </a:path>
              <a:path w="786129" h="1081404">
                <a:moveTo>
                  <a:pt x="771116" y="935735"/>
                </a:moveTo>
                <a:lnTo>
                  <a:pt x="747521" y="935735"/>
                </a:lnTo>
                <a:lnTo>
                  <a:pt x="739901" y="963929"/>
                </a:lnTo>
                <a:lnTo>
                  <a:pt x="780336" y="963929"/>
                </a:lnTo>
                <a:lnTo>
                  <a:pt x="785621" y="960881"/>
                </a:lnTo>
                <a:lnTo>
                  <a:pt x="771116" y="935735"/>
                </a:lnTo>
                <a:close/>
              </a:path>
              <a:path w="786129" h="1081404">
                <a:moveTo>
                  <a:pt x="326781" y="105445"/>
                </a:moveTo>
                <a:lnTo>
                  <a:pt x="265175" y="140969"/>
                </a:lnTo>
                <a:lnTo>
                  <a:pt x="729583" y="946042"/>
                </a:lnTo>
                <a:lnTo>
                  <a:pt x="747521" y="935735"/>
                </a:lnTo>
                <a:lnTo>
                  <a:pt x="771116" y="935735"/>
                </a:lnTo>
                <a:lnTo>
                  <a:pt x="327159" y="166115"/>
                </a:lnTo>
                <a:lnTo>
                  <a:pt x="303275" y="166115"/>
                </a:lnTo>
                <a:lnTo>
                  <a:pt x="310895" y="137921"/>
                </a:lnTo>
                <a:lnTo>
                  <a:pt x="352183" y="137921"/>
                </a:lnTo>
                <a:lnTo>
                  <a:pt x="386551" y="118109"/>
                </a:lnTo>
                <a:lnTo>
                  <a:pt x="374141" y="118109"/>
                </a:lnTo>
                <a:lnTo>
                  <a:pt x="326781" y="105445"/>
                </a:lnTo>
                <a:close/>
              </a:path>
              <a:path w="786129" h="1081404">
                <a:moveTo>
                  <a:pt x="91439" y="0"/>
                </a:moveTo>
                <a:lnTo>
                  <a:pt x="0" y="341375"/>
                </a:lnTo>
                <a:lnTo>
                  <a:pt x="64769" y="304037"/>
                </a:lnTo>
                <a:lnTo>
                  <a:pt x="52577" y="304037"/>
                </a:lnTo>
                <a:lnTo>
                  <a:pt x="22097" y="281177"/>
                </a:lnTo>
                <a:lnTo>
                  <a:pt x="65362" y="256229"/>
                </a:lnTo>
                <a:lnTo>
                  <a:pt x="120438" y="50267"/>
                </a:lnTo>
                <a:lnTo>
                  <a:pt x="100583" y="44957"/>
                </a:lnTo>
                <a:lnTo>
                  <a:pt x="125729" y="30479"/>
                </a:lnTo>
                <a:lnTo>
                  <a:pt x="205231" y="30479"/>
                </a:lnTo>
                <a:lnTo>
                  <a:pt x="91439" y="0"/>
                </a:lnTo>
                <a:close/>
              </a:path>
              <a:path w="786129" h="1081404">
                <a:moveTo>
                  <a:pt x="65362" y="256229"/>
                </a:moveTo>
                <a:lnTo>
                  <a:pt x="22097" y="281177"/>
                </a:lnTo>
                <a:lnTo>
                  <a:pt x="52577" y="304037"/>
                </a:lnTo>
                <a:lnTo>
                  <a:pt x="65362" y="256229"/>
                </a:lnTo>
                <a:close/>
              </a:path>
              <a:path w="786129" h="1081404">
                <a:moveTo>
                  <a:pt x="126491" y="220979"/>
                </a:moveTo>
                <a:lnTo>
                  <a:pt x="65362" y="256229"/>
                </a:lnTo>
                <a:lnTo>
                  <a:pt x="52577" y="304037"/>
                </a:lnTo>
                <a:lnTo>
                  <a:pt x="64769" y="304037"/>
                </a:lnTo>
                <a:lnTo>
                  <a:pt x="111700" y="276984"/>
                </a:lnTo>
                <a:lnTo>
                  <a:pt x="101345" y="259079"/>
                </a:lnTo>
                <a:lnTo>
                  <a:pt x="148525" y="259079"/>
                </a:lnTo>
                <a:lnTo>
                  <a:pt x="126491" y="220979"/>
                </a:lnTo>
                <a:close/>
              </a:path>
              <a:path w="786129" h="1081404">
                <a:moveTo>
                  <a:pt x="101345" y="259079"/>
                </a:moveTo>
                <a:lnTo>
                  <a:pt x="111700" y="276984"/>
                </a:lnTo>
                <a:lnTo>
                  <a:pt x="129539" y="266699"/>
                </a:lnTo>
                <a:lnTo>
                  <a:pt x="101345" y="259079"/>
                </a:lnTo>
                <a:close/>
              </a:path>
              <a:path w="786129" h="1081404">
                <a:moveTo>
                  <a:pt x="310895" y="137921"/>
                </a:moveTo>
                <a:lnTo>
                  <a:pt x="303275" y="166115"/>
                </a:lnTo>
                <a:lnTo>
                  <a:pt x="321199" y="155783"/>
                </a:lnTo>
                <a:lnTo>
                  <a:pt x="310895" y="137921"/>
                </a:lnTo>
                <a:close/>
              </a:path>
              <a:path w="786129" h="1081404">
                <a:moveTo>
                  <a:pt x="321199" y="155783"/>
                </a:moveTo>
                <a:lnTo>
                  <a:pt x="303275" y="166115"/>
                </a:lnTo>
                <a:lnTo>
                  <a:pt x="327159" y="166115"/>
                </a:lnTo>
                <a:lnTo>
                  <a:pt x="321199" y="155783"/>
                </a:lnTo>
                <a:close/>
              </a:path>
              <a:path w="786129" h="1081404">
                <a:moveTo>
                  <a:pt x="352183" y="137921"/>
                </a:moveTo>
                <a:lnTo>
                  <a:pt x="310895" y="137921"/>
                </a:lnTo>
                <a:lnTo>
                  <a:pt x="321199" y="155783"/>
                </a:lnTo>
                <a:lnTo>
                  <a:pt x="352183" y="137921"/>
                </a:lnTo>
                <a:close/>
              </a:path>
              <a:path w="786129" h="1081404">
                <a:moveTo>
                  <a:pt x="369569" y="80771"/>
                </a:moveTo>
                <a:lnTo>
                  <a:pt x="326781" y="105445"/>
                </a:lnTo>
                <a:lnTo>
                  <a:pt x="374141" y="118109"/>
                </a:lnTo>
                <a:lnTo>
                  <a:pt x="369569" y="80771"/>
                </a:lnTo>
                <a:close/>
              </a:path>
              <a:path w="786129" h="1081404">
                <a:moveTo>
                  <a:pt x="392988" y="80771"/>
                </a:moveTo>
                <a:lnTo>
                  <a:pt x="369569" y="80771"/>
                </a:lnTo>
                <a:lnTo>
                  <a:pt x="374141" y="118109"/>
                </a:lnTo>
                <a:lnTo>
                  <a:pt x="386551" y="118109"/>
                </a:lnTo>
                <a:lnTo>
                  <a:pt x="432815" y="91439"/>
                </a:lnTo>
                <a:lnTo>
                  <a:pt x="392988" y="80771"/>
                </a:lnTo>
                <a:close/>
              </a:path>
              <a:path w="786129" h="1081404">
                <a:moveTo>
                  <a:pt x="205231" y="30479"/>
                </a:moveTo>
                <a:lnTo>
                  <a:pt x="125729" y="30479"/>
                </a:lnTo>
                <a:lnTo>
                  <a:pt x="120438" y="50267"/>
                </a:lnTo>
                <a:lnTo>
                  <a:pt x="326781" y="105445"/>
                </a:lnTo>
                <a:lnTo>
                  <a:pt x="369569" y="80771"/>
                </a:lnTo>
                <a:lnTo>
                  <a:pt x="392988" y="80771"/>
                </a:lnTo>
                <a:lnTo>
                  <a:pt x="205231" y="30479"/>
                </a:lnTo>
                <a:close/>
              </a:path>
              <a:path w="786129" h="1081404">
                <a:moveTo>
                  <a:pt x="125729" y="30479"/>
                </a:moveTo>
                <a:lnTo>
                  <a:pt x="100583" y="44957"/>
                </a:lnTo>
                <a:lnTo>
                  <a:pt x="120438" y="50267"/>
                </a:lnTo>
                <a:lnTo>
                  <a:pt x="125729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748161" y="3579084"/>
            <a:ext cx="16776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(rate)=“onRate()”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29605" y="4926333"/>
            <a:ext cx="725805" cy="1028700"/>
          </a:xfrm>
          <a:custGeom>
            <a:avLst/>
            <a:gdLst/>
            <a:ahLst/>
            <a:cxnLst/>
            <a:rect l="l" t="t" r="r" b="b"/>
            <a:pathLst>
              <a:path w="725804" h="1028700">
                <a:moveTo>
                  <a:pt x="318706" y="224027"/>
                </a:moveTo>
                <a:lnTo>
                  <a:pt x="86867" y="224027"/>
                </a:lnTo>
                <a:lnTo>
                  <a:pt x="551687" y="1028699"/>
                </a:lnTo>
                <a:lnTo>
                  <a:pt x="725423" y="928115"/>
                </a:lnTo>
                <a:lnTo>
                  <a:pt x="318706" y="224027"/>
                </a:lnTo>
                <a:close/>
              </a:path>
              <a:path w="725804" h="1028700">
                <a:moveTo>
                  <a:pt x="73151" y="0"/>
                </a:moveTo>
                <a:lnTo>
                  <a:pt x="0" y="273557"/>
                </a:lnTo>
                <a:lnTo>
                  <a:pt x="86867" y="224027"/>
                </a:lnTo>
                <a:lnTo>
                  <a:pt x="318706" y="224027"/>
                </a:lnTo>
                <a:lnTo>
                  <a:pt x="260603" y="123443"/>
                </a:lnTo>
                <a:lnTo>
                  <a:pt x="347471" y="73151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96840" y="4901187"/>
            <a:ext cx="786130" cy="1082040"/>
          </a:xfrm>
          <a:custGeom>
            <a:avLst/>
            <a:gdLst/>
            <a:ahLst/>
            <a:cxnLst/>
            <a:rect l="l" t="t" r="r" b="b"/>
            <a:pathLst>
              <a:path w="786129" h="1082039">
                <a:moveTo>
                  <a:pt x="149252" y="259079"/>
                </a:moveTo>
                <a:lnTo>
                  <a:pt x="102107" y="259079"/>
                </a:lnTo>
                <a:lnTo>
                  <a:pt x="129539" y="266699"/>
                </a:lnTo>
                <a:lnTo>
                  <a:pt x="112252" y="276665"/>
                </a:lnTo>
                <a:lnTo>
                  <a:pt x="576833" y="1082039"/>
                </a:lnTo>
                <a:lnTo>
                  <a:pt x="643803" y="1043177"/>
                </a:lnTo>
                <a:lnTo>
                  <a:pt x="601979" y="1043177"/>
                </a:lnTo>
                <a:lnTo>
                  <a:pt x="573785" y="1035557"/>
                </a:lnTo>
                <a:lnTo>
                  <a:pt x="591653" y="1025292"/>
                </a:lnTo>
                <a:lnTo>
                  <a:pt x="149252" y="259079"/>
                </a:lnTo>
                <a:close/>
              </a:path>
              <a:path w="786129" h="1082039">
                <a:moveTo>
                  <a:pt x="591653" y="1025292"/>
                </a:moveTo>
                <a:lnTo>
                  <a:pt x="573785" y="1035557"/>
                </a:lnTo>
                <a:lnTo>
                  <a:pt x="601979" y="1043177"/>
                </a:lnTo>
                <a:lnTo>
                  <a:pt x="591653" y="1025292"/>
                </a:lnTo>
                <a:close/>
              </a:path>
              <a:path w="786129" h="1082039">
                <a:moveTo>
                  <a:pt x="729583" y="946042"/>
                </a:moveTo>
                <a:lnTo>
                  <a:pt x="591653" y="1025292"/>
                </a:lnTo>
                <a:lnTo>
                  <a:pt x="601979" y="1043177"/>
                </a:lnTo>
                <a:lnTo>
                  <a:pt x="643803" y="1043177"/>
                </a:lnTo>
                <a:lnTo>
                  <a:pt x="780369" y="963929"/>
                </a:lnTo>
                <a:lnTo>
                  <a:pt x="739901" y="963929"/>
                </a:lnTo>
                <a:lnTo>
                  <a:pt x="729583" y="946042"/>
                </a:lnTo>
                <a:close/>
              </a:path>
              <a:path w="786129" h="1082039">
                <a:moveTo>
                  <a:pt x="747521" y="935735"/>
                </a:moveTo>
                <a:lnTo>
                  <a:pt x="729583" y="946042"/>
                </a:lnTo>
                <a:lnTo>
                  <a:pt x="739901" y="963929"/>
                </a:lnTo>
                <a:lnTo>
                  <a:pt x="747521" y="935735"/>
                </a:lnTo>
                <a:close/>
              </a:path>
              <a:path w="786129" h="1082039">
                <a:moveTo>
                  <a:pt x="771116" y="935735"/>
                </a:moveTo>
                <a:lnTo>
                  <a:pt x="747521" y="935735"/>
                </a:lnTo>
                <a:lnTo>
                  <a:pt x="739901" y="963929"/>
                </a:lnTo>
                <a:lnTo>
                  <a:pt x="780369" y="963929"/>
                </a:lnTo>
                <a:lnTo>
                  <a:pt x="785621" y="960881"/>
                </a:lnTo>
                <a:lnTo>
                  <a:pt x="771116" y="935735"/>
                </a:lnTo>
                <a:close/>
              </a:path>
              <a:path w="786129" h="1082039">
                <a:moveTo>
                  <a:pt x="326981" y="105330"/>
                </a:moveTo>
                <a:lnTo>
                  <a:pt x="265175" y="140969"/>
                </a:lnTo>
                <a:lnTo>
                  <a:pt x="729583" y="946042"/>
                </a:lnTo>
                <a:lnTo>
                  <a:pt x="747521" y="935735"/>
                </a:lnTo>
                <a:lnTo>
                  <a:pt x="771116" y="935735"/>
                </a:lnTo>
                <a:lnTo>
                  <a:pt x="327159" y="166115"/>
                </a:lnTo>
                <a:lnTo>
                  <a:pt x="303275" y="166115"/>
                </a:lnTo>
                <a:lnTo>
                  <a:pt x="310895" y="137921"/>
                </a:lnTo>
                <a:lnTo>
                  <a:pt x="352471" y="137921"/>
                </a:lnTo>
                <a:lnTo>
                  <a:pt x="387041" y="118109"/>
                </a:lnTo>
                <a:lnTo>
                  <a:pt x="374903" y="118109"/>
                </a:lnTo>
                <a:lnTo>
                  <a:pt x="326981" y="105330"/>
                </a:lnTo>
                <a:close/>
              </a:path>
              <a:path w="786129" h="1082039">
                <a:moveTo>
                  <a:pt x="91439" y="0"/>
                </a:moveTo>
                <a:lnTo>
                  <a:pt x="0" y="341375"/>
                </a:lnTo>
                <a:lnTo>
                  <a:pt x="64769" y="304037"/>
                </a:lnTo>
                <a:lnTo>
                  <a:pt x="52577" y="304037"/>
                </a:lnTo>
                <a:lnTo>
                  <a:pt x="22859" y="281177"/>
                </a:lnTo>
                <a:lnTo>
                  <a:pt x="65223" y="256749"/>
                </a:lnTo>
                <a:lnTo>
                  <a:pt x="120442" y="50253"/>
                </a:lnTo>
                <a:lnTo>
                  <a:pt x="100583" y="44957"/>
                </a:lnTo>
                <a:lnTo>
                  <a:pt x="125729" y="30479"/>
                </a:lnTo>
                <a:lnTo>
                  <a:pt x="205485" y="30479"/>
                </a:lnTo>
                <a:lnTo>
                  <a:pt x="91439" y="0"/>
                </a:lnTo>
                <a:close/>
              </a:path>
              <a:path w="786129" h="1082039">
                <a:moveTo>
                  <a:pt x="65223" y="256749"/>
                </a:moveTo>
                <a:lnTo>
                  <a:pt x="22859" y="281177"/>
                </a:lnTo>
                <a:lnTo>
                  <a:pt x="52577" y="304037"/>
                </a:lnTo>
                <a:lnTo>
                  <a:pt x="65223" y="256749"/>
                </a:lnTo>
                <a:close/>
              </a:path>
              <a:path w="786129" h="1082039">
                <a:moveTo>
                  <a:pt x="127253" y="220979"/>
                </a:moveTo>
                <a:lnTo>
                  <a:pt x="65223" y="256749"/>
                </a:lnTo>
                <a:lnTo>
                  <a:pt x="52577" y="304037"/>
                </a:lnTo>
                <a:lnTo>
                  <a:pt x="64769" y="304037"/>
                </a:lnTo>
                <a:lnTo>
                  <a:pt x="112252" y="276665"/>
                </a:lnTo>
                <a:lnTo>
                  <a:pt x="102107" y="259079"/>
                </a:lnTo>
                <a:lnTo>
                  <a:pt x="149252" y="259079"/>
                </a:lnTo>
                <a:lnTo>
                  <a:pt x="127253" y="220979"/>
                </a:lnTo>
                <a:close/>
              </a:path>
              <a:path w="786129" h="1082039">
                <a:moveTo>
                  <a:pt x="102107" y="259079"/>
                </a:moveTo>
                <a:lnTo>
                  <a:pt x="112252" y="276665"/>
                </a:lnTo>
                <a:lnTo>
                  <a:pt x="129539" y="266699"/>
                </a:lnTo>
                <a:lnTo>
                  <a:pt x="102107" y="259079"/>
                </a:lnTo>
                <a:close/>
              </a:path>
              <a:path w="786129" h="1082039">
                <a:moveTo>
                  <a:pt x="310895" y="137921"/>
                </a:moveTo>
                <a:lnTo>
                  <a:pt x="303275" y="166115"/>
                </a:lnTo>
                <a:lnTo>
                  <a:pt x="321225" y="155829"/>
                </a:lnTo>
                <a:lnTo>
                  <a:pt x="310895" y="137921"/>
                </a:lnTo>
                <a:close/>
              </a:path>
              <a:path w="786129" h="1082039">
                <a:moveTo>
                  <a:pt x="321225" y="155829"/>
                </a:moveTo>
                <a:lnTo>
                  <a:pt x="303275" y="166115"/>
                </a:lnTo>
                <a:lnTo>
                  <a:pt x="327159" y="166115"/>
                </a:lnTo>
                <a:lnTo>
                  <a:pt x="321225" y="155829"/>
                </a:lnTo>
                <a:close/>
              </a:path>
              <a:path w="786129" h="1082039">
                <a:moveTo>
                  <a:pt x="352471" y="137921"/>
                </a:moveTo>
                <a:lnTo>
                  <a:pt x="310895" y="137921"/>
                </a:lnTo>
                <a:lnTo>
                  <a:pt x="321225" y="155829"/>
                </a:lnTo>
                <a:lnTo>
                  <a:pt x="352471" y="137921"/>
                </a:lnTo>
                <a:close/>
              </a:path>
              <a:path w="786129" h="1082039">
                <a:moveTo>
                  <a:pt x="369569" y="80771"/>
                </a:moveTo>
                <a:lnTo>
                  <a:pt x="326981" y="105330"/>
                </a:lnTo>
                <a:lnTo>
                  <a:pt x="374903" y="118109"/>
                </a:lnTo>
                <a:lnTo>
                  <a:pt x="369569" y="80771"/>
                </a:lnTo>
                <a:close/>
              </a:path>
              <a:path w="786129" h="1082039">
                <a:moveTo>
                  <a:pt x="393661" y="80771"/>
                </a:moveTo>
                <a:lnTo>
                  <a:pt x="369569" y="80771"/>
                </a:lnTo>
                <a:lnTo>
                  <a:pt x="374903" y="118109"/>
                </a:lnTo>
                <a:lnTo>
                  <a:pt x="387041" y="118109"/>
                </a:lnTo>
                <a:lnTo>
                  <a:pt x="433577" y="91439"/>
                </a:lnTo>
                <a:lnTo>
                  <a:pt x="393661" y="80771"/>
                </a:lnTo>
                <a:close/>
              </a:path>
              <a:path w="786129" h="1082039">
                <a:moveTo>
                  <a:pt x="205485" y="30479"/>
                </a:moveTo>
                <a:lnTo>
                  <a:pt x="125729" y="30479"/>
                </a:lnTo>
                <a:lnTo>
                  <a:pt x="120442" y="50253"/>
                </a:lnTo>
                <a:lnTo>
                  <a:pt x="326981" y="105330"/>
                </a:lnTo>
                <a:lnTo>
                  <a:pt x="369569" y="80771"/>
                </a:lnTo>
                <a:lnTo>
                  <a:pt x="393661" y="80771"/>
                </a:lnTo>
                <a:lnTo>
                  <a:pt x="205485" y="30479"/>
                </a:lnTo>
                <a:close/>
              </a:path>
              <a:path w="786129" h="1082039">
                <a:moveTo>
                  <a:pt x="125729" y="30479"/>
                </a:moveTo>
                <a:lnTo>
                  <a:pt x="100583" y="44957"/>
                </a:lnTo>
                <a:lnTo>
                  <a:pt x="120442" y="50253"/>
                </a:lnTo>
                <a:lnTo>
                  <a:pt x="125729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637416" y="5238721"/>
            <a:ext cx="167767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Arial"/>
                <a:cs typeface="Arial"/>
              </a:rPr>
              <a:t>(rate)=“onRate()”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8864" y="1520115"/>
            <a:ext cx="373189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5" dirty="0">
                <a:latin typeface="Arial"/>
                <a:cs typeface="Arial"/>
              </a:rPr>
              <a:t>Paren</a:t>
            </a:r>
            <a:r>
              <a:rPr sz="4300" dirty="0">
                <a:latin typeface="Arial"/>
                <a:cs typeface="Arial"/>
              </a:rPr>
              <a:t>t </a:t>
            </a:r>
            <a:r>
              <a:rPr sz="4300" dirty="0">
                <a:latin typeface="Wingdings"/>
                <a:cs typeface="Wingdings"/>
              </a:rPr>
              <a:t>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5" dirty="0">
                <a:latin typeface="Arial"/>
                <a:cs typeface="Arial"/>
              </a:rPr>
              <a:t>Child</a:t>
            </a:r>
            <a:endParaRPr sz="43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20584" y="1520115"/>
            <a:ext cx="3731260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5" dirty="0">
                <a:latin typeface="Arial"/>
                <a:cs typeface="Arial"/>
              </a:rPr>
              <a:t>Chil</a:t>
            </a:r>
            <a:r>
              <a:rPr sz="4300" dirty="0">
                <a:latin typeface="Arial"/>
                <a:cs typeface="Arial"/>
              </a:rPr>
              <a:t>d </a:t>
            </a:r>
            <a:r>
              <a:rPr sz="4300" dirty="0">
                <a:latin typeface="Wingdings"/>
                <a:cs typeface="Wingdings"/>
              </a:rPr>
              <a:t>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5" dirty="0">
                <a:latin typeface="Arial"/>
                <a:cs typeface="Arial"/>
              </a:rPr>
              <a:t>Parent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559800" cy="125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Data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flow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to</a:t>
            </a:r>
            <a:r>
              <a:rPr sz="1950" spc="175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Verdana"/>
                <a:cs typeface="Verdana"/>
              </a:rPr>
              <a:t>P</a:t>
            </a:r>
            <a:r>
              <a:rPr sz="1950" spc="-15" dirty="0">
                <a:latin typeface="Verdana"/>
                <a:cs typeface="Verdana"/>
              </a:rPr>
              <a:t>arent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Verdana"/>
                <a:cs typeface="Verdana"/>
              </a:rPr>
              <a:t>: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use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@Output(</a:t>
            </a:r>
            <a:r>
              <a:rPr sz="1950" spc="-15" dirty="0">
                <a:latin typeface="Courier New"/>
                <a:cs typeface="Courier New"/>
              </a:rPr>
              <a:t>)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and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20"/>
              </a:spcBef>
            </a:pPr>
            <a:r>
              <a:rPr sz="1950" spc="-25" dirty="0">
                <a:latin typeface="Courier New"/>
                <a:cs typeface="Courier New"/>
              </a:rPr>
              <a:t>(eventName)=“ev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-25" dirty="0">
                <a:latin typeface="Courier New"/>
                <a:cs typeface="Courier New"/>
              </a:rPr>
              <a:t>ntHandler($event)”</a:t>
            </a:r>
            <a:endParaRPr sz="1950" dirty="0">
              <a:latin typeface="Courier New"/>
              <a:cs typeface="Courier New"/>
            </a:endParaRPr>
          </a:p>
          <a:p>
            <a:pPr marL="353695" indent="-340995">
              <a:lnSpc>
                <a:spcPct val="100000"/>
              </a:lnSpc>
              <a:spcBef>
                <a:spcPts val="1655"/>
              </a:spcBef>
              <a:buFont typeface="Verdana"/>
              <a:buChar char="•"/>
              <a:tabLst>
                <a:tab pos="354330" algn="l"/>
              </a:tabLst>
            </a:pPr>
            <a:r>
              <a:rPr lang="en-US" sz="1950" b="1" spc="-15" dirty="0">
                <a:latin typeface="Verdana"/>
                <a:cs typeface="Verdana"/>
              </a:rPr>
              <a:t>See 6d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6626" y="4924809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9767" y="4917951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4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4" h="852170">
                <a:moveTo>
                  <a:pt x="3307841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41" y="845057"/>
                </a:lnTo>
                <a:lnTo>
                  <a:pt x="3307841" y="838199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3307841" y="845057"/>
                </a:lnTo>
                <a:lnTo>
                  <a:pt x="3314699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9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838199"/>
                </a:moveTo>
                <a:lnTo>
                  <a:pt x="3314699" y="838199"/>
                </a:lnTo>
                <a:lnTo>
                  <a:pt x="3307841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4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4" h="852170">
                <a:moveTo>
                  <a:pt x="3307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41" y="13715"/>
                </a:lnTo>
                <a:lnTo>
                  <a:pt x="3307841" y="6857"/>
                </a:lnTo>
                <a:close/>
              </a:path>
              <a:path w="3321684" h="852170">
                <a:moveTo>
                  <a:pt x="3321557" y="6857"/>
                </a:moveTo>
                <a:lnTo>
                  <a:pt x="3307841" y="6857"/>
                </a:lnTo>
                <a:lnTo>
                  <a:pt x="3314699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93113" y="2767593"/>
            <a:ext cx="3308350" cy="837565"/>
          </a:xfrm>
          <a:custGeom>
            <a:avLst/>
            <a:gdLst/>
            <a:ahLst/>
            <a:cxnLst/>
            <a:rect l="l" t="t" r="r" b="b"/>
            <a:pathLst>
              <a:path w="3308350" h="837564">
                <a:moveTo>
                  <a:pt x="0" y="837437"/>
                </a:moveTo>
                <a:lnTo>
                  <a:pt x="3307841" y="837437"/>
                </a:lnTo>
                <a:lnTo>
                  <a:pt x="3307841" y="0"/>
                </a:lnTo>
                <a:lnTo>
                  <a:pt x="0" y="0"/>
                </a:lnTo>
                <a:lnTo>
                  <a:pt x="0" y="83743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pPr algn="ctr"/>
            <a:r>
              <a:rPr lang="nl-NL" sz="3200" dirty="0"/>
              <a:t>Parent</a:t>
            </a:r>
            <a:endParaRPr sz="3200" dirty="0"/>
          </a:p>
        </p:txBody>
      </p:sp>
      <p:sp>
        <p:nvSpPr>
          <p:cNvPr id="5" name="object 5"/>
          <p:cNvSpPr/>
          <p:nvPr/>
        </p:nvSpPr>
        <p:spPr>
          <a:xfrm>
            <a:off x="3786256" y="2760735"/>
            <a:ext cx="3321685" cy="851535"/>
          </a:xfrm>
          <a:custGeom>
            <a:avLst/>
            <a:gdLst/>
            <a:ahLst/>
            <a:cxnLst/>
            <a:rect l="l" t="t" r="r" b="b"/>
            <a:pathLst>
              <a:path w="3321684" h="851535">
                <a:moveTo>
                  <a:pt x="3321557" y="0"/>
                </a:moveTo>
                <a:lnTo>
                  <a:pt x="0" y="0"/>
                </a:lnTo>
                <a:lnTo>
                  <a:pt x="0" y="851153"/>
                </a:lnTo>
                <a:lnTo>
                  <a:pt x="3321557" y="851153"/>
                </a:lnTo>
                <a:lnTo>
                  <a:pt x="3321557" y="844295"/>
                </a:lnTo>
                <a:lnTo>
                  <a:pt x="13715" y="844295"/>
                </a:lnTo>
                <a:lnTo>
                  <a:pt x="6857" y="837437"/>
                </a:lnTo>
                <a:lnTo>
                  <a:pt x="13715" y="837437"/>
                </a:lnTo>
                <a:lnTo>
                  <a:pt x="13715" y="12953"/>
                </a:lnTo>
                <a:lnTo>
                  <a:pt x="6857" y="12953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4" h="851535">
                <a:moveTo>
                  <a:pt x="13715" y="837437"/>
                </a:moveTo>
                <a:lnTo>
                  <a:pt x="6857" y="837437"/>
                </a:lnTo>
                <a:lnTo>
                  <a:pt x="13715" y="844295"/>
                </a:lnTo>
                <a:lnTo>
                  <a:pt x="13715" y="837437"/>
                </a:lnTo>
                <a:close/>
              </a:path>
              <a:path w="3321684" h="851535">
                <a:moveTo>
                  <a:pt x="3307841" y="837437"/>
                </a:moveTo>
                <a:lnTo>
                  <a:pt x="13715" y="837437"/>
                </a:lnTo>
                <a:lnTo>
                  <a:pt x="13715" y="844295"/>
                </a:lnTo>
                <a:lnTo>
                  <a:pt x="3307841" y="844295"/>
                </a:lnTo>
                <a:lnTo>
                  <a:pt x="3307841" y="83743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3307841" y="844295"/>
                </a:lnTo>
                <a:lnTo>
                  <a:pt x="3314699" y="837437"/>
                </a:lnTo>
                <a:lnTo>
                  <a:pt x="3321557" y="837437"/>
                </a:lnTo>
                <a:lnTo>
                  <a:pt x="3321557" y="12953"/>
                </a:lnTo>
                <a:lnTo>
                  <a:pt x="3314699" y="12953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837437"/>
                </a:moveTo>
                <a:lnTo>
                  <a:pt x="3314699" y="837437"/>
                </a:lnTo>
                <a:lnTo>
                  <a:pt x="3307841" y="844295"/>
                </a:lnTo>
                <a:lnTo>
                  <a:pt x="3321557" y="844295"/>
                </a:lnTo>
                <a:lnTo>
                  <a:pt x="3321557" y="837437"/>
                </a:lnTo>
                <a:close/>
              </a:path>
              <a:path w="3321684" h="851535">
                <a:moveTo>
                  <a:pt x="13715" y="6857"/>
                </a:moveTo>
                <a:lnTo>
                  <a:pt x="6857" y="12953"/>
                </a:lnTo>
                <a:lnTo>
                  <a:pt x="13715" y="12953"/>
                </a:lnTo>
                <a:lnTo>
                  <a:pt x="13715" y="6857"/>
                </a:lnTo>
                <a:close/>
              </a:path>
              <a:path w="3321684" h="851535">
                <a:moveTo>
                  <a:pt x="3307841" y="6857"/>
                </a:moveTo>
                <a:lnTo>
                  <a:pt x="13715" y="6857"/>
                </a:lnTo>
                <a:lnTo>
                  <a:pt x="13715" y="12953"/>
                </a:lnTo>
                <a:lnTo>
                  <a:pt x="3307841" y="12953"/>
                </a:lnTo>
                <a:lnTo>
                  <a:pt x="3307841" y="6857"/>
                </a:lnTo>
                <a:close/>
              </a:path>
              <a:path w="3321684" h="851535">
                <a:moveTo>
                  <a:pt x="3321557" y="6857"/>
                </a:moveTo>
                <a:lnTo>
                  <a:pt x="3307841" y="6857"/>
                </a:lnTo>
                <a:lnTo>
                  <a:pt x="3314699" y="12953"/>
                </a:lnTo>
                <a:lnTo>
                  <a:pt x="3321557" y="12953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7056" y="3549405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173735" y="0"/>
                </a:moveTo>
                <a:lnTo>
                  <a:pt x="0" y="100583"/>
                </a:lnTo>
                <a:lnTo>
                  <a:pt x="725423" y="1356353"/>
                </a:lnTo>
                <a:lnTo>
                  <a:pt x="638555" y="1406645"/>
                </a:lnTo>
                <a:lnTo>
                  <a:pt x="912875" y="1479797"/>
                </a:lnTo>
                <a:lnTo>
                  <a:pt x="972579" y="1256531"/>
                </a:lnTo>
                <a:lnTo>
                  <a:pt x="899159" y="1256531"/>
                </a:lnTo>
                <a:lnTo>
                  <a:pt x="173735" y="0"/>
                </a:lnTo>
                <a:close/>
              </a:path>
              <a:path w="986154" h="1480185">
                <a:moveTo>
                  <a:pt x="986027" y="1206239"/>
                </a:moveTo>
                <a:lnTo>
                  <a:pt x="899159" y="1256531"/>
                </a:lnTo>
                <a:lnTo>
                  <a:pt x="972579" y="1256531"/>
                </a:lnTo>
                <a:lnTo>
                  <a:pt x="986027" y="120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49624" y="3521211"/>
            <a:ext cx="1046480" cy="1533525"/>
          </a:xfrm>
          <a:custGeom>
            <a:avLst/>
            <a:gdLst/>
            <a:ahLst/>
            <a:cxnLst/>
            <a:rect l="l" t="t" r="r" b="b"/>
            <a:pathLst>
              <a:path w="1046479" h="1533525">
                <a:moveTo>
                  <a:pt x="724996" y="1377311"/>
                </a:moveTo>
                <a:lnTo>
                  <a:pt x="612647" y="1441697"/>
                </a:lnTo>
                <a:lnTo>
                  <a:pt x="954785" y="1533137"/>
                </a:lnTo>
                <a:lnTo>
                  <a:pt x="962950" y="1502657"/>
                </a:lnTo>
                <a:lnTo>
                  <a:pt x="920495" y="1502657"/>
                </a:lnTo>
                <a:lnTo>
                  <a:pt x="925783" y="1482884"/>
                </a:lnTo>
                <a:lnTo>
                  <a:pt x="811339" y="1452365"/>
                </a:lnTo>
                <a:lnTo>
                  <a:pt x="676655" y="1452365"/>
                </a:lnTo>
                <a:lnTo>
                  <a:pt x="671321" y="1415027"/>
                </a:lnTo>
                <a:lnTo>
                  <a:pt x="741406" y="1415027"/>
                </a:lnTo>
                <a:lnTo>
                  <a:pt x="775764" y="1395215"/>
                </a:lnTo>
                <a:lnTo>
                  <a:pt x="735329" y="1395215"/>
                </a:lnTo>
                <a:lnTo>
                  <a:pt x="724996" y="1377311"/>
                </a:lnTo>
                <a:close/>
              </a:path>
              <a:path w="1046479" h="1533525">
                <a:moveTo>
                  <a:pt x="925783" y="1482884"/>
                </a:moveTo>
                <a:lnTo>
                  <a:pt x="920495" y="1502657"/>
                </a:lnTo>
                <a:lnTo>
                  <a:pt x="945641" y="1488179"/>
                </a:lnTo>
                <a:lnTo>
                  <a:pt x="925783" y="1482884"/>
                </a:lnTo>
                <a:close/>
              </a:path>
              <a:path w="1046479" h="1533525">
                <a:moveTo>
                  <a:pt x="1036224" y="1229099"/>
                </a:moveTo>
                <a:lnTo>
                  <a:pt x="993647" y="1229099"/>
                </a:lnTo>
                <a:lnTo>
                  <a:pt x="1024127" y="1251959"/>
                </a:lnTo>
                <a:lnTo>
                  <a:pt x="980821" y="1277064"/>
                </a:lnTo>
                <a:lnTo>
                  <a:pt x="925783" y="1482884"/>
                </a:lnTo>
                <a:lnTo>
                  <a:pt x="945641" y="1488179"/>
                </a:lnTo>
                <a:lnTo>
                  <a:pt x="920495" y="1502657"/>
                </a:lnTo>
                <a:lnTo>
                  <a:pt x="962950" y="1502657"/>
                </a:lnTo>
                <a:lnTo>
                  <a:pt x="1036224" y="1229099"/>
                </a:lnTo>
                <a:close/>
              </a:path>
              <a:path w="1046479" h="1533525">
                <a:moveTo>
                  <a:pt x="671321" y="1415027"/>
                </a:moveTo>
                <a:lnTo>
                  <a:pt x="676655" y="1452365"/>
                </a:lnTo>
                <a:lnTo>
                  <a:pt x="719244" y="1427807"/>
                </a:lnTo>
                <a:lnTo>
                  <a:pt x="671321" y="1415027"/>
                </a:lnTo>
                <a:close/>
              </a:path>
              <a:path w="1046479" h="1533525">
                <a:moveTo>
                  <a:pt x="719244" y="1427807"/>
                </a:moveTo>
                <a:lnTo>
                  <a:pt x="676655" y="1452365"/>
                </a:lnTo>
                <a:lnTo>
                  <a:pt x="811339" y="1452365"/>
                </a:lnTo>
                <a:lnTo>
                  <a:pt x="719244" y="1427807"/>
                </a:lnTo>
                <a:close/>
              </a:path>
              <a:path w="1046479" h="1533525">
                <a:moveTo>
                  <a:pt x="741406" y="1415027"/>
                </a:moveTo>
                <a:lnTo>
                  <a:pt x="671321" y="1415027"/>
                </a:lnTo>
                <a:lnTo>
                  <a:pt x="719244" y="1427807"/>
                </a:lnTo>
                <a:lnTo>
                  <a:pt x="741406" y="1415027"/>
                </a:lnTo>
                <a:close/>
              </a:path>
              <a:path w="1046479" h="1533525">
                <a:moveTo>
                  <a:pt x="742949" y="1367021"/>
                </a:moveTo>
                <a:lnTo>
                  <a:pt x="724996" y="1377311"/>
                </a:lnTo>
                <a:lnTo>
                  <a:pt x="735329" y="1395215"/>
                </a:lnTo>
                <a:lnTo>
                  <a:pt x="742949" y="1367021"/>
                </a:lnTo>
                <a:close/>
              </a:path>
              <a:path w="1046479" h="1533525">
                <a:moveTo>
                  <a:pt x="766536" y="1367021"/>
                </a:moveTo>
                <a:lnTo>
                  <a:pt x="742949" y="1367021"/>
                </a:lnTo>
                <a:lnTo>
                  <a:pt x="735329" y="1395215"/>
                </a:lnTo>
                <a:lnTo>
                  <a:pt x="775764" y="1395215"/>
                </a:lnTo>
                <a:lnTo>
                  <a:pt x="781049" y="1392167"/>
                </a:lnTo>
                <a:lnTo>
                  <a:pt x="766536" y="1367021"/>
                </a:lnTo>
                <a:close/>
              </a:path>
              <a:path w="1046479" h="1533525">
                <a:moveTo>
                  <a:pt x="208787" y="0"/>
                </a:moveTo>
                <a:lnTo>
                  <a:pt x="0" y="121157"/>
                </a:lnTo>
                <a:lnTo>
                  <a:pt x="724996" y="1377311"/>
                </a:lnTo>
                <a:lnTo>
                  <a:pt x="742949" y="1367021"/>
                </a:lnTo>
                <a:lnTo>
                  <a:pt x="766536" y="1367021"/>
                </a:lnTo>
                <a:lnTo>
                  <a:pt x="61992" y="146303"/>
                </a:lnTo>
                <a:lnTo>
                  <a:pt x="38099" y="146303"/>
                </a:lnTo>
                <a:lnTo>
                  <a:pt x="45719" y="118109"/>
                </a:lnTo>
                <a:lnTo>
                  <a:pt x="86798" y="118109"/>
                </a:lnTo>
                <a:lnTo>
                  <a:pt x="193670" y="56237"/>
                </a:lnTo>
                <a:lnTo>
                  <a:pt x="183641" y="38861"/>
                </a:lnTo>
                <a:lnTo>
                  <a:pt x="231217" y="38861"/>
                </a:lnTo>
                <a:lnTo>
                  <a:pt x="208787" y="0"/>
                </a:lnTo>
                <a:close/>
              </a:path>
              <a:path w="1046479" h="1533525">
                <a:moveTo>
                  <a:pt x="231217" y="38861"/>
                </a:moveTo>
                <a:lnTo>
                  <a:pt x="183641" y="38861"/>
                </a:lnTo>
                <a:lnTo>
                  <a:pt x="211835" y="45719"/>
                </a:lnTo>
                <a:lnTo>
                  <a:pt x="193670" y="56237"/>
                </a:lnTo>
                <a:lnTo>
                  <a:pt x="918971" y="1312919"/>
                </a:lnTo>
                <a:lnTo>
                  <a:pt x="980821" y="1277064"/>
                </a:lnTo>
                <a:lnTo>
                  <a:pt x="981625" y="1274057"/>
                </a:lnTo>
                <a:lnTo>
                  <a:pt x="944117" y="1274057"/>
                </a:lnTo>
                <a:lnTo>
                  <a:pt x="916685" y="1266437"/>
                </a:lnTo>
                <a:lnTo>
                  <a:pt x="933969" y="1256474"/>
                </a:lnTo>
                <a:lnTo>
                  <a:pt x="231217" y="38861"/>
                </a:lnTo>
                <a:close/>
              </a:path>
              <a:path w="1046479" h="1533525">
                <a:moveTo>
                  <a:pt x="993647" y="1229099"/>
                </a:moveTo>
                <a:lnTo>
                  <a:pt x="980821" y="1277064"/>
                </a:lnTo>
                <a:lnTo>
                  <a:pt x="1024127" y="1251959"/>
                </a:lnTo>
                <a:lnTo>
                  <a:pt x="993647" y="1229099"/>
                </a:lnTo>
                <a:close/>
              </a:path>
              <a:path w="1046479" h="1533525">
                <a:moveTo>
                  <a:pt x="933969" y="1256474"/>
                </a:moveTo>
                <a:lnTo>
                  <a:pt x="916685" y="1266437"/>
                </a:lnTo>
                <a:lnTo>
                  <a:pt x="944117" y="1274057"/>
                </a:lnTo>
                <a:lnTo>
                  <a:pt x="933969" y="1256474"/>
                </a:lnTo>
                <a:close/>
              </a:path>
              <a:path w="1046479" h="1533525">
                <a:moveTo>
                  <a:pt x="1046225" y="1191761"/>
                </a:moveTo>
                <a:lnTo>
                  <a:pt x="933969" y="1256474"/>
                </a:lnTo>
                <a:lnTo>
                  <a:pt x="944117" y="1274057"/>
                </a:lnTo>
                <a:lnTo>
                  <a:pt x="981625" y="1274057"/>
                </a:lnTo>
                <a:lnTo>
                  <a:pt x="993647" y="1229099"/>
                </a:lnTo>
                <a:lnTo>
                  <a:pt x="1036224" y="1229099"/>
                </a:lnTo>
                <a:lnTo>
                  <a:pt x="1046225" y="1191761"/>
                </a:lnTo>
                <a:close/>
              </a:path>
              <a:path w="1046479" h="1533525">
                <a:moveTo>
                  <a:pt x="45719" y="118109"/>
                </a:moveTo>
                <a:lnTo>
                  <a:pt x="38099" y="146303"/>
                </a:lnTo>
                <a:lnTo>
                  <a:pt x="56008" y="135935"/>
                </a:lnTo>
                <a:lnTo>
                  <a:pt x="45719" y="118109"/>
                </a:lnTo>
                <a:close/>
              </a:path>
              <a:path w="1046479" h="1533525">
                <a:moveTo>
                  <a:pt x="56008" y="135935"/>
                </a:moveTo>
                <a:lnTo>
                  <a:pt x="38099" y="146303"/>
                </a:lnTo>
                <a:lnTo>
                  <a:pt x="61992" y="146303"/>
                </a:lnTo>
                <a:lnTo>
                  <a:pt x="56008" y="135935"/>
                </a:lnTo>
                <a:close/>
              </a:path>
              <a:path w="1046479" h="1533525">
                <a:moveTo>
                  <a:pt x="86798" y="118109"/>
                </a:moveTo>
                <a:lnTo>
                  <a:pt x="45719" y="118109"/>
                </a:lnTo>
                <a:lnTo>
                  <a:pt x="56008" y="135935"/>
                </a:lnTo>
                <a:lnTo>
                  <a:pt x="86798" y="118109"/>
                </a:lnTo>
                <a:close/>
              </a:path>
              <a:path w="1046479" h="1533525">
                <a:moveTo>
                  <a:pt x="183641" y="38861"/>
                </a:moveTo>
                <a:lnTo>
                  <a:pt x="193670" y="56237"/>
                </a:lnTo>
                <a:lnTo>
                  <a:pt x="211835" y="45719"/>
                </a:lnTo>
                <a:lnTo>
                  <a:pt x="183641" y="38861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3673" y="4924809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6815" y="4917951"/>
            <a:ext cx="3321685" cy="852169"/>
          </a:xfrm>
          <a:custGeom>
            <a:avLst/>
            <a:gdLst/>
            <a:ahLst/>
            <a:cxnLst/>
            <a:rect l="l" t="t" r="r" b="b"/>
            <a:pathLst>
              <a:path w="3321685" h="852170">
                <a:moveTo>
                  <a:pt x="3321557" y="0"/>
                </a:moveTo>
                <a:lnTo>
                  <a:pt x="0" y="0"/>
                </a:lnTo>
                <a:lnTo>
                  <a:pt x="0" y="851915"/>
                </a:lnTo>
                <a:lnTo>
                  <a:pt x="3321557" y="851915"/>
                </a:lnTo>
                <a:lnTo>
                  <a:pt x="3321557" y="845057"/>
                </a:lnTo>
                <a:lnTo>
                  <a:pt x="13715" y="845057"/>
                </a:lnTo>
                <a:lnTo>
                  <a:pt x="6857" y="838199"/>
                </a:lnTo>
                <a:lnTo>
                  <a:pt x="13715" y="83819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321557" y="6857"/>
                </a:lnTo>
                <a:lnTo>
                  <a:pt x="3321557" y="0"/>
                </a:lnTo>
                <a:close/>
              </a:path>
              <a:path w="3321685" h="852170">
                <a:moveTo>
                  <a:pt x="13715" y="838199"/>
                </a:moveTo>
                <a:lnTo>
                  <a:pt x="6857" y="838199"/>
                </a:lnTo>
                <a:lnTo>
                  <a:pt x="13715" y="845057"/>
                </a:lnTo>
                <a:lnTo>
                  <a:pt x="13715" y="838199"/>
                </a:lnTo>
                <a:close/>
              </a:path>
              <a:path w="3321685" h="852170">
                <a:moveTo>
                  <a:pt x="3307838" y="838199"/>
                </a:moveTo>
                <a:lnTo>
                  <a:pt x="13715" y="838199"/>
                </a:lnTo>
                <a:lnTo>
                  <a:pt x="13715" y="845057"/>
                </a:lnTo>
                <a:lnTo>
                  <a:pt x="3307838" y="845057"/>
                </a:lnTo>
                <a:lnTo>
                  <a:pt x="3307838" y="838199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3307838" y="845057"/>
                </a:lnTo>
                <a:lnTo>
                  <a:pt x="3314696" y="838199"/>
                </a:lnTo>
                <a:lnTo>
                  <a:pt x="3321557" y="838199"/>
                </a:lnTo>
                <a:lnTo>
                  <a:pt x="3321557" y="13715"/>
                </a:lnTo>
                <a:lnTo>
                  <a:pt x="3314696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838199"/>
                </a:moveTo>
                <a:lnTo>
                  <a:pt x="3314696" y="838199"/>
                </a:lnTo>
                <a:lnTo>
                  <a:pt x="3307838" y="845057"/>
                </a:lnTo>
                <a:lnTo>
                  <a:pt x="3321557" y="845057"/>
                </a:lnTo>
                <a:lnTo>
                  <a:pt x="3321557" y="838199"/>
                </a:lnTo>
                <a:close/>
              </a:path>
              <a:path w="3321685" h="8521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321685" h="852170">
                <a:moveTo>
                  <a:pt x="330783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307838" y="13715"/>
                </a:lnTo>
                <a:lnTo>
                  <a:pt x="3307838" y="6857"/>
                </a:lnTo>
                <a:close/>
              </a:path>
              <a:path w="3321685" h="852170">
                <a:moveTo>
                  <a:pt x="3321557" y="6857"/>
                </a:moveTo>
                <a:lnTo>
                  <a:pt x="3307838" y="6857"/>
                </a:lnTo>
                <a:lnTo>
                  <a:pt x="3314696" y="13715"/>
                </a:lnTo>
                <a:lnTo>
                  <a:pt x="3321557" y="13715"/>
                </a:lnTo>
                <a:lnTo>
                  <a:pt x="3321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67968" y="3550167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912113" y="0"/>
                </a:moveTo>
                <a:lnTo>
                  <a:pt x="638555" y="73151"/>
                </a:lnTo>
                <a:lnTo>
                  <a:pt x="725423" y="123443"/>
                </a:lnTo>
                <a:lnTo>
                  <a:pt x="0" y="1379975"/>
                </a:lnTo>
                <a:lnTo>
                  <a:pt x="173735" y="1479797"/>
                </a:lnTo>
                <a:lnTo>
                  <a:pt x="899159" y="223265"/>
                </a:lnTo>
                <a:lnTo>
                  <a:pt x="972439" y="223265"/>
                </a:lnTo>
                <a:lnTo>
                  <a:pt x="912113" y="0"/>
                </a:lnTo>
                <a:close/>
              </a:path>
              <a:path w="986154" h="1480185">
                <a:moveTo>
                  <a:pt x="972439" y="223265"/>
                </a:moveTo>
                <a:lnTo>
                  <a:pt x="899159" y="223265"/>
                </a:lnTo>
                <a:lnTo>
                  <a:pt x="986027" y="273557"/>
                </a:lnTo>
                <a:lnTo>
                  <a:pt x="972439" y="2232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9774" y="3525022"/>
            <a:ext cx="1046480" cy="1533525"/>
          </a:xfrm>
          <a:custGeom>
            <a:avLst/>
            <a:gdLst/>
            <a:ahLst/>
            <a:cxnLst/>
            <a:rect l="l" t="t" r="r" b="b"/>
            <a:pathLst>
              <a:path w="1046479" h="1533525">
                <a:moveTo>
                  <a:pt x="725022" y="155781"/>
                </a:moveTo>
                <a:lnTo>
                  <a:pt x="0" y="1411979"/>
                </a:lnTo>
                <a:lnTo>
                  <a:pt x="209549" y="1533137"/>
                </a:lnTo>
                <a:lnTo>
                  <a:pt x="231539" y="1495037"/>
                </a:lnTo>
                <a:lnTo>
                  <a:pt x="183641" y="1495037"/>
                </a:lnTo>
                <a:lnTo>
                  <a:pt x="194007" y="1477096"/>
                </a:lnTo>
                <a:lnTo>
                  <a:pt x="86798" y="1415027"/>
                </a:lnTo>
                <a:lnTo>
                  <a:pt x="45719" y="1415027"/>
                </a:lnTo>
                <a:lnTo>
                  <a:pt x="38099" y="1386833"/>
                </a:lnTo>
                <a:lnTo>
                  <a:pt x="62009" y="1386833"/>
                </a:lnTo>
                <a:lnTo>
                  <a:pt x="767283" y="166115"/>
                </a:lnTo>
                <a:lnTo>
                  <a:pt x="742949" y="166115"/>
                </a:lnTo>
                <a:lnTo>
                  <a:pt x="725022" y="155781"/>
                </a:lnTo>
                <a:close/>
              </a:path>
              <a:path w="1046479" h="1533525">
                <a:moveTo>
                  <a:pt x="194007" y="1477096"/>
                </a:moveTo>
                <a:lnTo>
                  <a:pt x="183641" y="1495037"/>
                </a:lnTo>
                <a:lnTo>
                  <a:pt x="211835" y="1487417"/>
                </a:lnTo>
                <a:lnTo>
                  <a:pt x="194007" y="1477096"/>
                </a:lnTo>
                <a:close/>
              </a:path>
              <a:path w="1046479" h="1533525">
                <a:moveTo>
                  <a:pt x="919733" y="220979"/>
                </a:moveTo>
                <a:lnTo>
                  <a:pt x="194007" y="1477096"/>
                </a:lnTo>
                <a:lnTo>
                  <a:pt x="211835" y="1487417"/>
                </a:lnTo>
                <a:lnTo>
                  <a:pt x="183641" y="1495037"/>
                </a:lnTo>
                <a:lnTo>
                  <a:pt x="231539" y="1495037"/>
                </a:lnTo>
                <a:lnTo>
                  <a:pt x="934541" y="276993"/>
                </a:lnTo>
                <a:lnTo>
                  <a:pt x="916685" y="266699"/>
                </a:lnTo>
                <a:lnTo>
                  <a:pt x="944879" y="259079"/>
                </a:lnTo>
                <a:lnTo>
                  <a:pt x="982262" y="259079"/>
                </a:lnTo>
                <a:lnTo>
                  <a:pt x="981608" y="256659"/>
                </a:lnTo>
                <a:lnTo>
                  <a:pt x="919733" y="220979"/>
                </a:lnTo>
                <a:close/>
              </a:path>
              <a:path w="1046479" h="1533525">
                <a:moveTo>
                  <a:pt x="38099" y="1386833"/>
                </a:moveTo>
                <a:lnTo>
                  <a:pt x="45719" y="1415027"/>
                </a:lnTo>
                <a:lnTo>
                  <a:pt x="56016" y="1397206"/>
                </a:lnTo>
                <a:lnTo>
                  <a:pt x="38099" y="1386833"/>
                </a:lnTo>
                <a:close/>
              </a:path>
              <a:path w="1046479" h="1533525">
                <a:moveTo>
                  <a:pt x="56016" y="1397206"/>
                </a:moveTo>
                <a:lnTo>
                  <a:pt x="45719" y="1415027"/>
                </a:lnTo>
                <a:lnTo>
                  <a:pt x="86798" y="1415027"/>
                </a:lnTo>
                <a:lnTo>
                  <a:pt x="56016" y="1397206"/>
                </a:lnTo>
                <a:close/>
              </a:path>
              <a:path w="1046479" h="1533525">
                <a:moveTo>
                  <a:pt x="62009" y="1386833"/>
                </a:moveTo>
                <a:lnTo>
                  <a:pt x="38099" y="1386833"/>
                </a:lnTo>
                <a:lnTo>
                  <a:pt x="56016" y="1397206"/>
                </a:lnTo>
                <a:lnTo>
                  <a:pt x="62009" y="1386833"/>
                </a:lnTo>
                <a:close/>
              </a:path>
              <a:path w="1046479" h="1533525">
                <a:moveTo>
                  <a:pt x="982262" y="259079"/>
                </a:moveTo>
                <a:lnTo>
                  <a:pt x="944879" y="259079"/>
                </a:lnTo>
                <a:lnTo>
                  <a:pt x="934541" y="276993"/>
                </a:lnTo>
                <a:lnTo>
                  <a:pt x="1046225" y="341375"/>
                </a:lnTo>
                <a:lnTo>
                  <a:pt x="1036224" y="304037"/>
                </a:lnTo>
                <a:lnTo>
                  <a:pt x="994409" y="304037"/>
                </a:lnTo>
                <a:lnTo>
                  <a:pt x="982262" y="259079"/>
                </a:lnTo>
                <a:close/>
              </a:path>
              <a:path w="1046479" h="1533525">
                <a:moveTo>
                  <a:pt x="981608" y="256659"/>
                </a:moveTo>
                <a:lnTo>
                  <a:pt x="994409" y="304037"/>
                </a:lnTo>
                <a:lnTo>
                  <a:pt x="1024127" y="281177"/>
                </a:lnTo>
                <a:lnTo>
                  <a:pt x="981608" y="256659"/>
                </a:lnTo>
                <a:close/>
              </a:path>
              <a:path w="1046479" h="1533525">
                <a:moveTo>
                  <a:pt x="962950" y="30479"/>
                </a:moveTo>
                <a:lnTo>
                  <a:pt x="920495" y="30479"/>
                </a:lnTo>
                <a:lnTo>
                  <a:pt x="945641" y="44957"/>
                </a:lnTo>
                <a:lnTo>
                  <a:pt x="925838" y="50253"/>
                </a:lnTo>
                <a:lnTo>
                  <a:pt x="981608" y="256659"/>
                </a:lnTo>
                <a:lnTo>
                  <a:pt x="1024127" y="281177"/>
                </a:lnTo>
                <a:lnTo>
                  <a:pt x="994409" y="304037"/>
                </a:lnTo>
                <a:lnTo>
                  <a:pt x="1036224" y="304037"/>
                </a:lnTo>
                <a:lnTo>
                  <a:pt x="962950" y="30479"/>
                </a:lnTo>
                <a:close/>
              </a:path>
              <a:path w="1046479" h="1533525">
                <a:moveTo>
                  <a:pt x="944879" y="259079"/>
                </a:moveTo>
                <a:lnTo>
                  <a:pt x="916685" y="266699"/>
                </a:lnTo>
                <a:lnTo>
                  <a:pt x="934541" y="276993"/>
                </a:lnTo>
                <a:lnTo>
                  <a:pt x="944879" y="259079"/>
                </a:lnTo>
                <a:close/>
              </a:path>
              <a:path w="1046479" h="1533525">
                <a:moveTo>
                  <a:pt x="735329" y="137921"/>
                </a:moveTo>
                <a:lnTo>
                  <a:pt x="725022" y="155781"/>
                </a:lnTo>
                <a:lnTo>
                  <a:pt x="742949" y="166115"/>
                </a:lnTo>
                <a:lnTo>
                  <a:pt x="735329" y="137921"/>
                </a:lnTo>
                <a:close/>
              </a:path>
              <a:path w="1046479" h="1533525">
                <a:moveTo>
                  <a:pt x="776487" y="137921"/>
                </a:moveTo>
                <a:lnTo>
                  <a:pt x="735329" y="137921"/>
                </a:lnTo>
                <a:lnTo>
                  <a:pt x="742949" y="166115"/>
                </a:lnTo>
                <a:lnTo>
                  <a:pt x="767283" y="166115"/>
                </a:lnTo>
                <a:lnTo>
                  <a:pt x="781811" y="140969"/>
                </a:lnTo>
                <a:lnTo>
                  <a:pt x="776487" y="137921"/>
                </a:lnTo>
                <a:close/>
              </a:path>
              <a:path w="1046479" h="1533525">
                <a:moveTo>
                  <a:pt x="954785" y="0"/>
                </a:moveTo>
                <a:lnTo>
                  <a:pt x="613409" y="91439"/>
                </a:lnTo>
                <a:lnTo>
                  <a:pt x="725022" y="155781"/>
                </a:lnTo>
                <a:lnTo>
                  <a:pt x="735329" y="137921"/>
                </a:lnTo>
                <a:lnTo>
                  <a:pt x="776487" y="137921"/>
                </a:lnTo>
                <a:lnTo>
                  <a:pt x="741879" y="118109"/>
                </a:lnTo>
                <a:lnTo>
                  <a:pt x="672083" y="118109"/>
                </a:lnTo>
                <a:lnTo>
                  <a:pt x="676655" y="80771"/>
                </a:lnTo>
                <a:lnTo>
                  <a:pt x="811712" y="80771"/>
                </a:lnTo>
                <a:lnTo>
                  <a:pt x="925838" y="50253"/>
                </a:lnTo>
                <a:lnTo>
                  <a:pt x="920495" y="30479"/>
                </a:lnTo>
                <a:lnTo>
                  <a:pt x="962950" y="30479"/>
                </a:lnTo>
                <a:lnTo>
                  <a:pt x="954785" y="0"/>
                </a:lnTo>
                <a:close/>
              </a:path>
              <a:path w="1046479" h="1533525">
                <a:moveTo>
                  <a:pt x="676655" y="80771"/>
                </a:moveTo>
                <a:lnTo>
                  <a:pt x="672083" y="118109"/>
                </a:lnTo>
                <a:lnTo>
                  <a:pt x="719657" y="105388"/>
                </a:lnTo>
                <a:lnTo>
                  <a:pt x="676655" y="80771"/>
                </a:lnTo>
                <a:close/>
              </a:path>
              <a:path w="1046479" h="1533525">
                <a:moveTo>
                  <a:pt x="719657" y="105388"/>
                </a:moveTo>
                <a:lnTo>
                  <a:pt x="672083" y="118109"/>
                </a:lnTo>
                <a:lnTo>
                  <a:pt x="741879" y="118109"/>
                </a:lnTo>
                <a:lnTo>
                  <a:pt x="719657" y="105388"/>
                </a:lnTo>
                <a:close/>
              </a:path>
              <a:path w="1046479" h="1533525">
                <a:moveTo>
                  <a:pt x="811712" y="80771"/>
                </a:moveTo>
                <a:lnTo>
                  <a:pt x="676655" y="80771"/>
                </a:lnTo>
                <a:lnTo>
                  <a:pt x="719657" y="105388"/>
                </a:lnTo>
                <a:lnTo>
                  <a:pt x="811712" y="80771"/>
                </a:lnTo>
                <a:close/>
              </a:path>
              <a:path w="1046479" h="1533525">
                <a:moveTo>
                  <a:pt x="920495" y="30479"/>
                </a:moveTo>
                <a:lnTo>
                  <a:pt x="925838" y="50253"/>
                </a:lnTo>
                <a:lnTo>
                  <a:pt x="945641" y="44957"/>
                </a:lnTo>
                <a:lnTo>
                  <a:pt x="920495" y="30479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 err="1"/>
              <a:t>Communicati</a:t>
            </a:r>
            <a:r>
              <a:rPr lang="nl-NL" spc="15" dirty="0"/>
              <a:t>on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between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spc="5" dirty="0" err="1"/>
              <a:t>sibl</a:t>
            </a:r>
            <a:r>
              <a:rPr lang="nl-NL" spc="5" dirty="0" err="1"/>
              <a:t>ings</a:t>
            </a:r>
            <a:endParaRPr spc="5" dirty="0"/>
          </a:p>
        </p:txBody>
      </p:sp>
      <p:sp>
        <p:nvSpPr>
          <p:cNvPr id="18" name="object 18"/>
          <p:cNvSpPr txBox="1"/>
          <p:nvPr/>
        </p:nvSpPr>
        <p:spPr>
          <a:xfrm>
            <a:off x="7348111" y="5152357"/>
            <a:ext cx="210185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&lt;child-2&gt;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5913" y="5152357"/>
            <a:ext cx="150431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&lt;child-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6799" y="5165057"/>
            <a:ext cx="1155065" cy="144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1&gt;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73989642-EF56-1D4F-9E74-C321A6F190FD}"/>
              </a:ext>
            </a:extLst>
          </p:cNvPr>
          <p:cNvSpPr/>
          <p:nvPr/>
        </p:nvSpPr>
        <p:spPr>
          <a:xfrm>
            <a:off x="7107941" y="6195027"/>
            <a:ext cx="3308350" cy="838200"/>
          </a:xfrm>
          <a:custGeom>
            <a:avLst/>
            <a:gdLst/>
            <a:ahLst/>
            <a:cxnLst/>
            <a:rect l="l" t="t" r="r" b="b"/>
            <a:pathLst>
              <a:path w="3308350" h="838200">
                <a:moveTo>
                  <a:pt x="0" y="838199"/>
                </a:moveTo>
                <a:lnTo>
                  <a:pt x="3307841" y="838199"/>
                </a:lnTo>
                <a:lnTo>
                  <a:pt x="3307841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2F800335-F651-5846-B1B6-72942E0E72B5}"/>
              </a:ext>
            </a:extLst>
          </p:cNvPr>
          <p:cNvSpPr/>
          <p:nvPr/>
        </p:nvSpPr>
        <p:spPr>
          <a:xfrm>
            <a:off x="7063363" y="5292436"/>
            <a:ext cx="986155" cy="1480185"/>
          </a:xfrm>
          <a:custGeom>
            <a:avLst/>
            <a:gdLst/>
            <a:ahLst/>
            <a:cxnLst/>
            <a:rect l="l" t="t" r="r" b="b"/>
            <a:pathLst>
              <a:path w="986154" h="1480185">
                <a:moveTo>
                  <a:pt x="173735" y="0"/>
                </a:moveTo>
                <a:lnTo>
                  <a:pt x="0" y="100583"/>
                </a:lnTo>
                <a:lnTo>
                  <a:pt x="725423" y="1356353"/>
                </a:lnTo>
                <a:lnTo>
                  <a:pt x="638555" y="1406645"/>
                </a:lnTo>
                <a:lnTo>
                  <a:pt x="912875" y="1479797"/>
                </a:lnTo>
                <a:lnTo>
                  <a:pt x="972579" y="1256531"/>
                </a:lnTo>
                <a:lnTo>
                  <a:pt x="899159" y="1256531"/>
                </a:lnTo>
                <a:lnTo>
                  <a:pt x="173735" y="0"/>
                </a:lnTo>
                <a:close/>
              </a:path>
              <a:path w="986154" h="1480185">
                <a:moveTo>
                  <a:pt x="986027" y="1206239"/>
                </a:moveTo>
                <a:lnTo>
                  <a:pt x="899159" y="1256531"/>
                </a:lnTo>
                <a:lnTo>
                  <a:pt x="972579" y="1256531"/>
                </a:lnTo>
                <a:lnTo>
                  <a:pt x="986027" y="1206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504825"/>
            <a:ext cx="9063509" cy="401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184" marR="5080" algn="ctr">
              <a:lnSpc>
                <a:spcPct val="101499"/>
              </a:lnSpc>
            </a:pPr>
            <a:r>
              <a:rPr lang="nl-NL" spc="15" dirty="0" err="1"/>
              <a:t>Use</a:t>
            </a:r>
            <a:r>
              <a:rPr lang="nl-NL" spc="15" dirty="0"/>
              <a:t> </a:t>
            </a:r>
            <a:r>
              <a:rPr spc="20" dirty="0"/>
              <a:t>P</a:t>
            </a:r>
            <a:r>
              <a:rPr spc="10" dirty="0"/>
              <a:t>ub/Sub-</a:t>
            </a:r>
            <a:r>
              <a:rPr spc="10" dirty="0" err="1"/>
              <a:t>systee</a:t>
            </a:r>
            <a:r>
              <a:rPr spc="25" dirty="0" err="1"/>
              <a:t>m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with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0" dirty="0"/>
              <a:t>Observables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88900" y="1647825"/>
            <a:ext cx="10081655" cy="3497027"/>
          </a:xfrm>
          <a:prstGeom prst="rect">
            <a:avLst/>
          </a:prstGeom>
        </p:spPr>
        <p:txBody>
          <a:bodyPr vert="horz" wrap="square" lIns="0" tIns="1269155" rIns="0" bIns="0" rtlCol="0">
            <a:spAutoFit/>
          </a:bodyPr>
          <a:lstStyle/>
          <a:p>
            <a:pPr marL="1425575" marR="5080" indent="965835" algn="ctr">
              <a:lnSpc>
                <a:spcPct val="130700"/>
              </a:lnSpc>
            </a:pPr>
            <a:r>
              <a:rPr sz="5800" dirty="0">
                <a:latin typeface="Arial"/>
                <a:cs typeface="Arial"/>
              </a:rPr>
              <a:t>“Custom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dirty="0">
                <a:latin typeface="Arial"/>
                <a:cs typeface="Arial"/>
              </a:rPr>
              <a:t>events, </a:t>
            </a:r>
            <a:r>
              <a:rPr lang="nl-NL" sz="5800" spc="-5" dirty="0" err="1">
                <a:latin typeface="Arial"/>
                <a:cs typeface="Arial"/>
              </a:rPr>
              <a:t>use</a:t>
            </a:r>
            <a:r>
              <a:rPr lang="nl-NL" sz="5800" spc="-5" dirty="0">
                <a:latin typeface="Arial"/>
                <a:cs typeface="Arial"/>
              </a:rPr>
              <a:t> </a:t>
            </a:r>
            <a:r>
              <a:rPr lang="nl-NL" sz="5800" spc="-5" dirty="0" err="1">
                <a:latin typeface="Arial"/>
                <a:cs typeface="Arial"/>
              </a:rPr>
              <a:t>an</a:t>
            </a:r>
            <a:r>
              <a:rPr lang="nl-NL" sz="5800" spc="-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even</a:t>
            </a:r>
            <a:r>
              <a:rPr sz="5800" dirty="0">
                <a:latin typeface="Arial"/>
                <a:cs typeface="Arial"/>
              </a:rPr>
              <a:t>t</a:t>
            </a:r>
            <a:r>
              <a:rPr sz="5800" spc="5" dirty="0">
                <a:latin typeface="Arial"/>
                <a:cs typeface="Arial"/>
              </a:rPr>
              <a:t> </a:t>
            </a:r>
            <a:r>
              <a:rPr sz="5800" spc="-5" dirty="0">
                <a:latin typeface="Arial"/>
                <a:cs typeface="Arial"/>
              </a:rPr>
              <a:t>bus”</a:t>
            </a:r>
            <a:endParaRPr sz="5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716350"/>
          </a:xfrm>
          <a:prstGeom prst="rect">
            <a:avLst/>
          </a:prstGeom>
        </p:spPr>
        <p:txBody>
          <a:bodyPr vert="horz" wrap="square" lIns="0" tIns="290322" rIns="0" bIns="0" rtlCol="0">
            <a:spAutoFit/>
          </a:bodyPr>
          <a:lstStyle/>
          <a:p>
            <a:pPr marL="745490" algn="ctr">
              <a:lnSpc>
                <a:spcPct val="100000"/>
              </a:lnSpc>
            </a:pPr>
            <a:r>
              <a:rPr lang="nl-NL" spc="10" dirty="0"/>
              <a:t>Subject = </a:t>
            </a:r>
            <a:r>
              <a:rPr lang="nl-NL" spc="10" dirty="0" err="1"/>
              <a:t>Eventbus</a:t>
            </a:r>
            <a:r>
              <a:rPr lang="nl-NL" spc="10" dirty="0"/>
              <a:t> = queue</a:t>
            </a:r>
            <a:endParaRPr spc="10" dirty="0"/>
          </a:p>
        </p:txBody>
      </p:sp>
      <p:sp>
        <p:nvSpPr>
          <p:cNvPr id="3" name="object 3"/>
          <p:cNvSpPr/>
          <p:nvPr/>
        </p:nvSpPr>
        <p:spPr>
          <a:xfrm>
            <a:off x="1462159" y="2124459"/>
            <a:ext cx="8821420" cy="4010025"/>
          </a:xfrm>
          <a:custGeom>
            <a:avLst/>
            <a:gdLst/>
            <a:ahLst/>
            <a:cxnLst/>
            <a:rect l="l" t="t" r="r" b="b"/>
            <a:pathLst>
              <a:path w="8821420" h="4010025">
                <a:moveTo>
                  <a:pt x="0" y="4009643"/>
                </a:moveTo>
                <a:lnTo>
                  <a:pt x="8820911" y="4009643"/>
                </a:lnTo>
                <a:lnTo>
                  <a:pt x="8820911" y="0"/>
                </a:lnTo>
                <a:lnTo>
                  <a:pt x="0" y="0"/>
                </a:lnTo>
                <a:lnTo>
                  <a:pt x="0" y="400964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5301" y="2117607"/>
            <a:ext cx="8834755" cy="4023360"/>
          </a:xfrm>
          <a:custGeom>
            <a:avLst/>
            <a:gdLst/>
            <a:ahLst/>
            <a:cxnLst/>
            <a:rect l="l" t="t" r="r" b="b"/>
            <a:pathLst>
              <a:path w="8834755" h="4023360">
                <a:moveTo>
                  <a:pt x="8834627" y="0"/>
                </a:moveTo>
                <a:lnTo>
                  <a:pt x="0" y="0"/>
                </a:lnTo>
                <a:lnTo>
                  <a:pt x="0" y="4023359"/>
                </a:lnTo>
                <a:lnTo>
                  <a:pt x="8834627" y="4023359"/>
                </a:lnTo>
                <a:lnTo>
                  <a:pt x="8834627" y="4016495"/>
                </a:lnTo>
                <a:lnTo>
                  <a:pt x="13715" y="4016495"/>
                </a:lnTo>
                <a:lnTo>
                  <a:pt x="6857" y="4009637"/>
                </a:lnTo>
                <a:lnTo>
                  <a:pt x="13715" y="400963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8834627" y="6857"/>
                </a:lnTo>
                <a:lnTo>
                  <a:pt x="8834627" y="0"/>
                </a:lnTo>
                <a:close/>
              </a:path>
              <a:path w="8834755" h="4023360">
                <a:moveTo>
                  <a:pt x="13715" y="4009637"/>
                </a:moveTo>
                <a:lnTo>
                  <a:pt x="6857" y="4009637"/>
                </a:lnTo>
                <a:lnTo>
                  <a:pt x="13715" y="4016495"/>
                </a:lnTo>
                <a:lnTo>
                  <a:pt x="13715" y="4009637"/>
                </a:lnTo>
                <a:close/>
              </a:path>
              <a:path w="8834755" h="4023360">
                <a:moveTo>
                  <a:pt x="8820908" y="4009637"/>
                </a:moveTo>
                <a:lnTo>
                  <a:pt x="13715" y="4009637"/>
                </a:lnTo>
                <a:lnTo>
                  <a:pt x="13715" y="4016495"/>
                </a:lnTo>
                <a:lnTo>
                  <a:pt x="8820908" y="4016495"/>
                </a:lnTo>
                <a:lnTo>
                  <a:pt x="8820908" y="4009637"/>
                </a:lnTo>
                <a:close/>
              </a:path>
              <a:path w="8834755" h="4023360">
                <a:moveTo>
                  <a:pt x="8820908" y="6857"/>
                </a:moveTo>
                <a:lnTo>
                  <a:pt x="8820908" y="4016495"/>
                </a:lnTo>
                <a:lnTo>
                  <a:pt x="8827766" y="4009637"/>
                </a:lnTo>
                <a:lnTo>
                  <a:pt x="8834627" y="4009637"/>
                </a:lnTo>
                <a:lnTo>
                  <a:pt x="8834627" y="13715"/>
                </a:lnTo>
                <a:lnTo>
                  <a:pt x="8827766" y="13715"/>
                </a:lnTo>
                <a:lnTo>
                  <a:pt x="8820908" y="6857"/>
                </a:lnTo>
                <a:close/>
              </a:path>
              <a:path w="8834755" h="4023360">
                <a:moveTo>
                  <a:pt x="8834627" y="4009637"/>
                </a:moveTo>
                <a:lnTo>
                  <a:pt x="8827766" y="4009637"/>
                </a:lnTo>
                <a:lnTo>
                  <a:pt x="8820908" y="4016495"/>
                </a:lnTo>
                <a:lnTo>
                  <a:pt x="8834627" y="4016495"/>
                </a:lnTo>
                <a:lnTo>
                  <a:pt x="8834627" y="4009637"/>
                </a:lnTo>
                <a:close/>
              </a:path>
              <a:path w="8834755" h="402336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8834755" h="4023360">
                <a:moveTo>
                  <a:pt x="882090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8820908" y="13715"/>
                </a:lnTo>
                <a:lnTo>
                  <a:pt x="8820908" y="6857"/>
                </a:lnTo>
                <a:close/>
              </a:path>
              <a:path w="8834755" h="4023360">
                <a:moveTo>
                  <a:pt x="8834627" y="6857"/>
                </a:moveTo>
                <a:lnTo>
                  <a:pt x="8820908" y="6857"/>
                </a:lnTo>
                <a:lnTo>
                  <a:pt x="8827766" y="13715"/>
                </a:lnTo>
                <a:lnTo>
                  <a:pt x="8834627" y="13715"/>
                </a:lnTo>
                <a:lnTo>
                  <a:pt x="88346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16846" y="2197437"/>
            <a:ext cx="50927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spc="-5" dirty="0">
                <a:solidFill>
                  <a:srgbClr val="FFFFFF"/>
                </a:solidFill>
                <a:latin typeface="Verdana"/>
                <a:cs typeface="Verdana"/>
              </a:rPr>
              <a:t>App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64267" y="2471169"/>
            <a:ext cx="5668645" cy="3478529"/>
          </a:xfrm>
          <a:custGeom>
            <a:avLst/>
            <a:gdLst/>
            <a:ahLst/>
            <a:cxnLst/>
            <a:rect l="l" t="t" r="r" b="b"/>
            <a:pathLst>
              <a:path w="5668645" h="3478529">
                <a:moveTo>
                  <a:pt x="0" y="3478529"/>
                </a:moveTo>
                <a:lnTo>
                  <a:pt x="5668517" y="3478529"/>
                </a:lnTo>
                <a:lnTo>
                  <a:pt x="5668517" y="0"/>
                </a:lnTo>
                <a:lnTo>
                  <a:pt x="0" y="0"/>
                </a:lnTo>
                <a:lnTo>
                  <a:pt x="0" y="347852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7409" y="2464317"/>
            <a:ext cx="5682615" cy="3492500"/>
          </a:xfrm>
          <a:custGeom>
            <a:avLst/>
            <a:gdLst/>
            <a:ahLst/>
            <a:cxnLst/>
            <a:rect l="l" t="t" r="r" b="b"/>
            <a:pathLst>
              <a:path w="5682615" h="3492500">
                <a:moveTo>
                  <a:pt x="5682233" y="0"/>
                </a:moveTo>
                <a:lnTo>
                  <a:pt x="0" y="0"/>
                </a:lnTo>
                <a:lnTo>
                  <a:pt x="0" y="3492245"/>
                </a:lnTo>
                <a:lnTo>
                  <a:pt x="5682233" y="3492245"/>
                </a:lnTo>
                <a:lnTo>
                  <a:pt x="5682233" y="3485381"/>
                </a:lnTo>
                <a:lnTo>
                  <a:pt x="13715" y="3485381"/>
                </a:lnTo>
                <a:lnTo>
                  <a:pt x="6857" y="3478523"/>
                </a:lnTo>
                <a:lnTo>
                  <a:pt x="13715" y="347852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5682233" y="6857"/>
                </a:lnTo>
                <a:lnTo>
                  <a:pt x="5682233" y="0"/>
                </a:lnTo>
                <a:close/>
              </a:path>
              <a:path w="5682615" h="3492500">
                <a:moveTo>
                  <a:pt x="13715" y="3478523"/>
                </a:moveTo>
                <a:lnTo>
                  <a:pt x="6857" y="3478523"/>
                </a:lnTo>
                <a:lnTo>
                  <a:pt x="13715" y="3485381"/>
                </a:lnTo>
                <a:lnTo>
                  <a:pt x="13715" y="3478523"/>
                </a:lnTo>
                <a:close/>
              </a:path>
              <a:path w="5682615" h="3492500">
                <a:moveTo>
                  <a:pt x="5668514" y="3478523"/>
                </a:moveTo>
                <a:lnTo>
                  <a:pt x="13715" y="3478523"/>
                </a:lnTo>
                <a:lnTo>
                  <a:pt x="13715" y="3485381"/>
                </a:lnTo>
                <a:lnTo>
                  <a:pt x="5668514" y="3485381"/>
                </a:lnTo>
                <a:lnTo>
                  <a:pt x="5668514" y="3478523"/>
                </a:lnTo>
                <a:close/>
              </a:path>
              <a:path w="5682615" h="3492500">
                <a:moveTo>
                  <a:pt x="5668514" y="6857"/>
                </a:moveTo>
                <a:lnTo>
                  <a:pt x="5668514" y="3485381"/>
                </a:lnTo>
                <a:lnTo>
                  <a:pt x="5675372" y="3478523"/>
                </a:lnTo>
                <a:lnTo>
                  <a:pt x="5682233" y="3478523"/>
                </a:lnTo>
                <a:lnTo>
                  <a:pt x="5682233" y="13715"/>
                </a:lnTo>
                <a:lnTo>
                  <a:pt x="5675372" y="13715"/>
                </a:lnTo>
                <a:lnTo>
                  <a:pt x="5668514" y="6857"/>
                </a:lnTo>
                <a:close/>
              </a:path>
              <a:path w="5682615" h="3492500">
                <a:moveTo>
                  <a:pt x="5682233" y="3478523"/>
                </a:moveTo>
                <a:lnTo>
                  <a:pt x="5675372" y="3478523"/>
                </a:lnTo>
                <a:lnTo>
                  <a:pt x="5668514" y="3485381"/>
                </a:lnTo>
                <a:lnTo>
                  <a:pt x="5682233" y="3485381"/>
                </a:lnTo>
                <a:lnTo>
                  <a:pt x="5682233" y="3478523"/>
                </a:lnTo>
                <a:close/>
              </a:path>
              <a:path w="5682615" h="34925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5682615" h="3492500">
                <a:moveTo>
                  <a:pt x="566851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5668514" y="13715"/>
                </a:lnTo>
                <a:lnTo>
                  <a:pt x="5668514" y="6857"/>
                </a:lnTo>
                <a:close/>
              </a:path>
              <a:path w="5682615" h="3492500">
                <a:moveTo>
                  <a:pt x="5682233" y="6857"/>
                </a:moveTo>
                <a:lnTo>
                  <a:pt x="5668514" y="6857"/>
                </a:lnTo>
                <a:lnTo>
                  <a:pt x="5675372" y="13715"/>
                </a:lnTo>
                <a:lnTo>
                  <a:pt x="5682233" y="13715"/>
                </a:lnTo>
                <a:lnTo>
                  <a:pt x="568223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69756" y="2529507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b="1" spc="5" dirty="0">
                <a:solidFill>
                  <a:srgbClr val="FFFFFF"/>
                </a:solidFill>
                <a:latin typeface="Verdana"/>
                <a:cs typeface="Verdana"/>
              </a:rPr>
              <a:t>mponen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31664" y="2471169"/>
            <a:ext cx="2232025" cy="3478529"/>
          </a:xfrm>
          <a:custGeom>
            <a:avLst/>
            <a:gdLst/>
            <a:ahLst/>
            <a:cxnLst/>
            <a:rect l="l" t="t" r="r" b="b"/>
            <a:pathLst>
              <a:path w="2232025" h="3478529">
                <a:moveTo>
                  <a:pt x="0" y="3478529"/>
                </a:moveTo>
                <a:lnTo>
                  <a:pt x="2231897" y="3478529"/>
                </a:lnTo>
                <a:lnTo>
                  <a:pt x="2231897" y="0"/>
                </a:lnTo>
                <a:lnTo>
                  <a:pt x="0" y="0"/>
                </a:lnTo>
                <a:lnTo>
                  <a:pt x="0" y="347852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24805" y="2464317"/>
            <a:ext cx="2245995" cy="3492500"/>
          </a:xfrm>
          <a:custGeom>
            <a:avLst/>
            <a:gdLst/>
            <a:ahLst/>
            <a:cxnLst/>
            <a:rect l="l" t="t" r="r" b="b"/>
            <a:pathLst>
              <a:path w="2245995" h="3492500">
                <a:moveTo>
                  <a:pt x="2245613" y="0"/>
                </a:moveTo>
                <a:lnTo>
                  <a:pt x="0" y="0"/>
                </a:lnTo>
                <a:lnTo>
                  <a:pt x="0" y="3492245"/>
                </a:lnTo>
                <a:lnTo>
                  <a:pt x="2245613" y="3492245"/>
                </a:lnTo>
                <a:lnTo>
                  <a:pt x="2245613" y="3485381"/>
                </a:lnTo>
                <a:lnTo>
                  <a:pt x="13715" y="3485381"/>
                </a:lnTo>
                <a:lnTo>
                  <a:pt x="6857" y="3478523"/>
                </a:lnTo>
                <a:lnTo>
                  <a:pt x="13715" y="347852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45613" y="6857"/>
                </a:lnTo>
                <a:lnTo>
                  <a:pt x="2245613" y="0"/>
                </a:lnTo>
                <a:close/>
              </a:path>
              <a:path w="2245995" h="3492500">
                <a:moveTo>
                  <a:pt x="13715" y="3478523"/>
                </a:moveTo>
                <a:lnTo>
                  <a:pt x="6857" y="3478523"/>
                </a:lnTo>
                <a:lnTo>
                  <a:pt x="13715" y="3485381"/>
                </a:lnTo>
                <a:lnTo>
                  <a:pt x="13715" y="3478523"/>
                </a:lnTo>
                <a:close/>
              </a:path>
              <a:path w="2245995" h="3492500">
                <a:moveTo>
                  <a:pt x="2232659" y="3478523"/>
                </a:moveTo>
                <a:lnTo>
                  <a:pt x="13715" y="3478523"/>
                </a:lnTo>
                <a:lnTo>
                  <a:pt x="13715" y="3485381"/>
                </a:lnTo>
                <a:lnTo>
                  <a:pt x="2232659" y="3485381"/>
                </a:lnTo>
                <a:lnTo>
                  <a:pt x="2232659" y="3478523"/>
                </a:lnTo>
                <a:close/>
              </a:path>
              <a:path w="2245995" h="3492500">
                <a:moveTo>
                  <a:pt x="2232659" y="6857"/>
                </a:moveTo>
                <a:lnTo>
                  <a:pt x="2232659" y="3485381"/>
                </a:lnTo>
                <a:lnTo>
                  <a:pt x="2238755" y="3478523"/>
                </a:lnTo>
                <a:lnTo>
                  <a:pt x="2245613" y="3478523"/>
                </a:lnTo>
                <a:lnTo>
                  <a:pt x="2245613" y="13715"/>
                </a:lnTo>
                <a:lnTo>
                  <a:pt x="2238755" y="13715"/>
                </a:lnTo>
                <a:lnTo>
                  <a:pt x="2232659" y="6857"/>
                </a:lnTo>
                <a:close/>
              </a:path>
              <a:path w="2245995" h="3492500">
                <a:moveTo>
                  <a:pt x="2245613" y="3478523"/>
                </a:moveTo>
                <a:lnTo>
                  <a:pt x="2238755" y="3478523"/>
                </a:lnTo>
                <a:lnTo>
                  <a:pt x="2232659" y="3485381"/>
                </a:lnTo>
                <a:lnTo>
                  <a:pt x="2245613" y="3485381"/>
                </a:lnTo>
                <a:lnTo>
                  <a:pt x="2245613" y="3478523"/>
                </a:lnTo>
                <a:close/>
              </a:path>
              <a:path w="2245995" h="349250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45995" h="3492500">
                <a:moveTo>
                  <a:pt x="223265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32659" y="13715"/>
                </a:lnTo>
                <a:lnTo>
                  <a:pt x="2232659" y="6857"/>
                </a:lnTo>
                <a:close/>
              </a:path>
              <a:path w="2245995" h="3492500">
                <a:moveTo>
                  <a:pt x="2245613" y="6857"/>
                </a:moveTo>
                <a:lnTo>
                  <a:pt x="2232659" y="6857"/>
                </a:lnTo>
                <a:lnTo>
                  <a:pt x="2238755" y="13715"/>
                </a:lnTo>
                <a:lnTo>
                  <a:pt x="2245613" y="13715"/>
                </a:lnTo>
                <a:lnTo>
                  <a:pt x="224561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19611" y="2529507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50" b="1" spc="5" dirty="0">
                <a:solidFill>
                  <a:srgbClr val="FFFFFF"/>
                </a:solidFill>
                <a:latin typeface="Verdana"/>
                <a:cs typeface="Verdana"/>
              </a:rPr>
              <a:t>mponen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50" b="1" spc="-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050" b="1" dirty="0">
                <a:solidFill>
                  <a:srgbClr val="FFFFFF"/>
                </a:solidFill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07345" y="3287271"/>
            <a:ext cx="2258695" cy="2444750"/>
          </a:xfrm>
          <a:custGeom>
            <a:avLst/>
            <a:gdLst/>
            <a:ahLst/>
            <a:cxnLst/>
            <a:rect l="l" t="t" r="r" b="b"/>
            <a:pathLst>
              <a:path w="2258695" h="2444750">
                <a:moveTo>
                  <a:pt x="0" y="2444495"/>
                </a:moveTo>
                <a:lnTo>
                  <a:pt x="2258567" y="2444495"/>
                </a:lnTo>
                <a:lnTo>
                  <a:pt x="225856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0486" y="3280419"/>
            <a:ext cx="2272665" cy="2458720"/>
          </a:xfrm>
          <a:custGeom>
            <a:avLst/>
            <a:gdLst/>
            <a:ahLst/>
            <a:cxnLst/>
            <a:rect l="l" t="t" r="r" b="b"/>
            <a:pathLst>
              <a:path w="2272665" h="2458720">
                <a:moveTo>
                  <a:pt x="2272283" y="0"/>
                </a:moveTo>
                <a:lnTo>
                  <a:pt x="0" y="0"/>
                </a:lnTo>
                <a:lnTo>
                  <a:pt x="0" y="2458211"/>
                </a:lnTo>
                <a:lnTo>
                  <a:pt x="2272283" y="2458211"/>
                </a:lnTo>
                <a:lnTo>
                  <a:pt x="227228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72283" y="6857"/>
                </a:lnTo>
                <a:lnTo>
                  <a:pt x="2272283" y="0"/>
                </a:lnTo>
                <a:close/>
              </a:path>
              <a:path w="2272665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2272665" h="2458720">
                <a:moveTo>
                  <a:pt x="2258564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2258564" y="2451347"/>
                </a:lnTo>
                <a:lnTo>
                  <a:pt x="2258564" y="2444489"/>
                </a:lnTo>
                <a:close/>
              </a:path>
              <a:path w="2272665" h="2458720">
                <a:moveTo>
                  <a:pt x="2258564" y="6857"/>
                </a:moveTo>
                <a:lnTo>
                  <a:pt x="2258564" y="2451347"/>
                </a:lnTo>
                <a:lnTo>
                  <a:pt x="2265422" y="2444489"/>
                </a:lnTo>
                <a:lnTo>
                  <a:pt x="2272283" y="2444489"/>
                </a:lnTo>
                <a:lnTo>
                  <a:pt x="2272283" y="13715"/>
                </a:lnTo>
                <a:lnTo>
                  <a:pt x="2265422" y="13715"/>
                </a:lnTo>
                <a:lnTo>
                  <a:pt x="2258564" y="6857"/>
                </a:lnTo>
                <a:close/>
              </a:path>
              <a:path w="2272665" h="2458720">
                <a:moveTo>
                  <a:pt x="2272283" y="2444489"/>
                </a:moveTo>
                <a:lnTo>
                  <a:pt x="2265422" y="2444489"/>
                </a:lnTo>
                <a:lnTo>
                  <a:pt x="2258564" y="2451347"/>
                </a:lnTo>
                <a:lnTo>
                  <a:pt x="2272283" y="2451347"/>
                </a:lnTo>
                <a:lnTo>
                  <a:pt x="2272283" y="2444489"/>
                </a:lnTo>
                <a:close/>
              </a:path>
              <a:path w="2272665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72665" h="2458720">
                <a:moveTo>
                  <a:pt x="225856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58564" y="13715"/>
                </a:lnTo>
                <a:lnTo>
                  <a:pt x="2258564" y="6857"/>
                </a:lnTo>
                <a:close/>
              </a:path>
              <a:path w="2272665" h="2458720">
                <a:moveTo>
                  <a:pt x="2272283" y="6857"/>
                </a:moveTo>
                <a:lnTo>
                  <a:pt x="2258564" y="6857"/>
                </a:lnTo>
                <a:lnTo>
                  <a:pt x="2265422" y="13715"/>
                </a:lnTo>
                <a:lnTo>
                  <a:pt x="2272283" y="13715"/>
                </a:lnTo>
                <a:lnTo>
                  <a:pt x="227228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08239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2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90877" y="3287271"/>
            <a:ext cx="2258695" cy="2444750"/>
          </a:xfrm>
          <a:custGeom>
            <a:avLst/>
            <a:gdLst/>
            <a:ahLst/>
            <a:cxnLst/>
            <a:rect l="l" t="t" r="r" b="b"/>
            <a:pathLst>
              <a:path w="2258695" h="2444750">
                <a:moveTo>
                  <a:pt x="0" y="2444495"/>
                </a:moveTo>
                <a:lnTo>
                  <a:pt x="2258567" y="2444495"/>
                </a:lnTo>
                <a:lnTo>
                  <a:pt x="225856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4019" y="3280419"/>
            <a:ext cx="2272665" cy="2458720"/>
          </a:xfrm>
          <a:custGeom>
            <a:avLst/>
            <a:gdLst/>
            <a:ahLst/>
            <a:cxnLst/>
            <a:rect l="l" t="t" r="r" b="b"/>
            <a:pathLst>
              <a:path w="2272665" h="2458720">
                <a:moveTo>
                  <a:pt x="2272283" y="0"/>
                </a:moveTo>
                <a:lnTo>
                  <a:pt x="0" y="0"/>
                </a:lnTo>
                <a:lnTo>
                  <a:pt x="0" y="2458211"/>
                </a:lnTo>
                <a:lnTo>
                  <a:pt x="2272283" y="2458211"/>
                </a:lnTo>
                <a:lnTo>
                  <a:pt x="227228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272283" y="6857"/>
                </a:lnTo>
                <a:lnTo>
                  <a:pt x="2272283" y="0"/>
                </a:lnTo>
                <a:close/>
              </a:path>
              <a:path w="2272665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2272665" h="2458720">
                <a:moveTo>
                  <a:pt x="2258567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2258567" y="2451347"/>
                </a:lnTo>
                <a:lnTo>
                  <a:pt x="2258567" y="2444489"/>
                </a:lnTo>
                <a:close/>
              </a:path>
              <a:path w="2272665" h="2458720">
                <a:moveTo>
                  <a:pt x="2258567" y="6857"/>
                </a:moveTo>
                <a:lnTo>
                  <a:pt x="2258567" y="2451347"/>
                </a:lnTo>
                <a:lnTo>
                  <a:pt x="2265425" y="2444489"/>
                </a:lnTo>
                <a:lnTo>
                  <a:pt x="2272283" y="2444489"/>
                </a:lnTo>
                <a:lnTo>
                  <a:pt x="2272283" y="13715"/>
                </a:lnTo>
                <a:lnTo>
                  <a:pt x="2265425" y="13715"/>
                </a:lnTo>
                <a:lnTo>
                  <a:pt x="2258567" y="6857"/>
                </a:lnTo>
                <a:close/>
              </a:path>
              <a:path w="2272665" h="2458720">
                <a:moveTo>
                  <a:pt x="2272283" y="2444489"/>
                </a:moveTo>
                <a:lnTo>
                  <a:pt x="2265425" y="2444489"/>
                </a:lnTo>
                <a:lnTo>
                  <a:pt x="2258567" y="2451347"/>
                </a:lnTo>
                <a:lnTo>
                  <a:pt x="2272283" y="2451347"/>
                </a:lnTo>
                <a:lnTo>
                  <a:pt x="2272283" y="2444489"/>
                </a:lnTo>
                <a:close/>
              </a:path>
              <a:path w="2272665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272665" h="2458720">
                <a:moveTo>
                  <a:pt x="225856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258567" y="13715"/>
                </a:lnTo>
                <a:lnTo>
                  <a:pt x="2258567" y="6857"/>
                </a:lnTo>
                <a:close/>
              </a:path>
              <a:path w="2272665" h="2458720">
                <a:moveTo>
                  <a:pt x="2272283" y="6857"/>
                </a:moveTo>
                <a:lnTo>
                  <a:pt x="2258567" y="6857"/>
                </a:lnTo>
                <a:lnTo>
                  <a:pt x="2265425" y="13715"/>
                </a:lnTo>
                <a:lnTo>
                  <a:pt x="2272283" y="13715"/>
                </a:lnTo>
                <a:lnTo>
                  <a:pt x="227228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91777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3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89397" y="3287271"/>
            <a:ext cx="1873885" cy="2444750"/>
          </a:xfrm>
          <a:custGeom>
            <a:avLst/>
            <a:gdLst/>
            <a:ahLst/>
            <a:cxnLst/>
            <a:rect l="l" t="t" r="r" b="b"/>
            <a:pathLst>
              <a:path w="1873884" h="2444750">
                <a:moveTo>
                  <a:pt x="0" y="2444495"/>
                </a:moveTo>
                <a:lnTo>
                  <a:pt x="1873757" y="2444495"/>
                </a:lnTo>
                <a:lnTo>
                  <a:pt x="1873757" y="0"/>
                </a:lnTo>
                <a:lnTo>
                  <a:pt x="0" y="0"/>
                </a:lnTo>
                <a:lnTo>
                  <a:pt x="0" y="2444495"/>
                </a:lnTo>
                <a:close/>
              </a:path>
            </a:pathLst>
          </a:custGeom>
          <a:solidFill>
            <a:srgbClr val="85F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82540" y="3280419"/>
            <a:ext cx="1887855" cy="2458720"/>
          </a:xfrm>
          <a:custGeom>
            <a:avLst/>
            <a:gdLst/>
            <a:ahLst/>
            <a:cxnLst/>
            <a:rect l="l" t="t" r="r" b="b"/>
            <a:pathLst>
              <a:path w="1887854" h="2458720">
                <a:moveTo>
                  <a:pt x="1887473" y="0"/>
                </a:moveTo>
                <a:lnTo>
                  <a:pt x="0" y="0"/>
                </a:lnTo>
                <a:lnTo>
                  <a:pt x="0" y="2458211"/>
                </a:lnTo>
                <a:lnTo>
                  <a:pt x="1887473" y="2458211"/>
                </a:lnTo>
                <a:lnTo>
                  <a:pt x="1887473" y="2451347"/>
                </a:lnTo>
                <a:lnTo>
                  <a:pt x="13715" y="2451347"/>
                </a:lnTo>
                <a:lnTo>
                  <a:pt x="6857" y="2444489"/>
                </a:lnTo>
                <a:lnTo>
                  <a:pt x="13715" y="2444489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887473" y="6857"/>
                </a:lnTo>
                <a:lnTo>
                  <a:pt x="1887473" y="0"/>
                </a:lnTo>
                <a:close/>
              </a:path>
              <a:path w="1887854" h="2458720">
                <a:moveTo>
                  <a:pt x="13715" y="2444489"/>
                </a:moveTo>
                <a:lnTo>
                  <a:pt x="6857" y="2444489"/>
                </a:lnTo>
                <a:lnTo>
                  <a:pt x="13715" y="2451347"/>
                </a:lnTo>
                <a:lnTo>
                  <a:pt x="13715" y="2444489"/>
                </a:lnTo>
                <a:close/>
              </a:path>
              <a:path w="1887854" h="2458720">
                <a:moveTo>
                  <a:pt x="1873757" y="2444489"/>
                </a:moveTo>
                <a:lnTo>
                  <a:pt x="13715" y="2444489"/>
                </a:lnTo>
                <a:lnTo>
                  <a:pt x="13715" y="2451347"/>
                </a:lnTo>
                <a:lnTo>
                  <a:pt x="1873757" y="2451347"/>
                </a:lnTo>
                <a:lnTo>
                  <a:pt x="1873757" y="2444489"/>
                </a:lnTo>
                <a:close/>
              </a:path>
              <a:path w="1887854" h="2458720">
                <a:moveTo>
                  <a:pt x="1873757" y="6857"/>
                </a:moveTo>
                <a:lnTo>
                  <a:pt x="1873757" y="2451347"/>
                </a:lnTo>
                <a:lnTo>
                  <a:pt x="1880615" y="2444489"/>
                </a:lnTo>
                <a:lnTo>
                  <a:pt x="1887473" y="2444489"/>
                </a:lnTo>
                <a:lnTo>
                  <a:pt x="1887473" y="13715"/>
                </a:lnTo>
                <a:lnTo>
                  <a:pt x="1880615" y="13715"/>
                </a:lnTo>
                <a:lnTo>
                  <a:pt x="1873757" y="6857"/>
                </a:lnTo>
                <a:close/>
              </a:path>
              <a:path w="1887854" h="2458720">
                <a:moveTo>
                  <a:pt x="1887473" y="2444489"/>
                </a:moveTo>
                <a:lnTo>
                  <a:pt x="1880615" y="2444489"/>
                </a:lnTo>
                <a:lnTo>
                  <a:pt x="1873757" y="2451347"/>
                </a:lnTo>
                <a:lnTo>
                  <a:pt x="1887473" y="2451347"/>
                </a:lnTo>
                <a:lnTo>
                  <a:pt x="1887473" y="2444489"/>
                </a:lnTo>
                <a:close/>
              </a:path>
              <a:path w="1887854" h="245872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887854" h="2458720">
                <a:moveTo>
                  <a:pt x="18737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873757" y="13715"/>
                </a:lnTo>
                <a:lnTo>
                  <a:pt x="1873757" y="6857"/>
                </a:lnTo>
                <a:close/>
              </a:path>
              <a:path w="1887854" h="2458720">
                <a:moveTo>
                  <a:pt x="1887473" y="6857"/>
                </a:moveTo>
                <a:lnTo>
                  <a:pt x="1873757" y="6857"/>
                </a:lnTo>
                <a:lnTo>
                  <a:pt x="1880615" y="13715"/>
                </a:lnTo>
                <a:lnTo>
                  <a:pt x="1887473" y="13715"/>
                </a:lnTo>
                <a:lnTo>
                  <a:pt x="18874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97514" y="4438318"/>
            <a:ext cx="12553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Verdana"/>
                <a:cs typeface="Verdana"/>
              </a:rPr>
              <a:t>&lt;</a:t>
            </a:r>
            <a:r>
              <a:rPr sz="1050" b="1" spc="-5" dirty="0">
                <a:latin typeface="Verdana"/>
                <a:cs typeface="Verdana"/>
              </a:rPr>
              <a:t>c</a:t>
            </a:r>
            <a:r>
              <a:rPr sz="1050" b="1" spc="-15" dirty="0">
                <a:latin typeface="Verdana"/>
                <a:cs typeface="Verdana"/>
              </a:rPr>
              <a:t>o</a:t>
            </a:r>
            <a:r>
              <a:rPr sz="1050" b="1" spc="5" dirty="0">
                <a:latin typeface="Verdana"/>
                <a:cs typeface="Verdana"/>
              </a:rPr>
              <a:t>mponen</a:t>
            </a:r>
            <a:r>
              <a:rPr sz="1050" b="1" dirty="0">
                <a:latin typeface="Verdana"/>
                <a:cs typeface="Verdana"/>
              </a:rPr>
              <a:t>t</a:t>
            </a:r>
            <a:r>
              <a:rPr sz="1050" b="1" spc="-5" dirty="0">
                <a:latin typeface="Verdana"/>
                <a:cs typeface="Verdana"/>
              </a:rPr>
              <a:t>-</a:t>
            </a:r>
            <a:r>
              <a:rPr sz="1050" b="1" spc="-15" dirty="0">
                <a:latin typeface="Verdana"/>
                <a:cs typeface="Verdana"/>
              </a:rPr>
              <a:t>5</a:t>
            </a:r>
            <a:r>
              <a:rPr sz="1050" b="1" dirty="0">
                <a:latin typeface="Verdana"/>
                <a:cs typeface="Verdana"/>
              </a:rPr>
              <a:t>&gt;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23644" y="5017011"/>
            <a:ext cx="641350" cy="566420"/>
          </a:xfrm>
          <a:custGeom>
            <a:avLst/>
            <a:gdLst/>
            <a:ahLst/>
            <a:cxnLst/>
            <a:rect l="l" t="t" r="r" b="b"/>
            <a:pathLst>
              <a:path w="641350" h="566420">
                <a:moveTo>
                  <a:pt x="0" y="566165"/>
                </a:moveTo>
                <a:lnTo>
                  <a:pt x="640841" y="566165"/>
                </a:lnTo>
                <a:lnTo>
                  <a:pt x="640841" y="0"/>
                </a:lnTo>
                <a:lnTo>
                  <a:pt x="0" y="0"/>
                </a:lnTo>
                <a:lnTo>
                  <a:pt x="0" y="56616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16786" y="5010153"/>
            <a:ext cx="654685" cy="580390"/>
          </a:xfrm>
          <a:custGeom>
            <a:avLst/>
            <a:gdLst/>
            <a:ahLst/>
            <a:cxnLst/>
            <a:rect l="l" t="t" r="r" b="b"/>
            <a:pathLst>
              <a:path w="654685" h="580389">
                <a:moveTo>
                  <a:pt x="654557" y="0"/>
                </a:moveTo>
                <a:lnTo>
                  <a:pt x="0" y="0"/>
                </a:lnTo>
                <a:lnTo>
                  <a:pt x="0" y="579881"/>
                </a:lnTo>
                <a:lnTo>
                  <a:pt x="654557" y="579881"/>
                </a:lnTo>
                <a:lnTo>
                  <a:pt x="654557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4557" y="6857"/>
                </a:lnTo>
                <a:lnTo>
                  <a:pt x="654557" y="0"/>
                </a:lnTo>
                <a:close/>
              </a:path>
              <a:path w="654685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685" h="580389">
                <a:moveTo>
                  <a:pt x="640841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841" y="573023"/>
                </a:lnTo>
                <a:lnTo>
                  <a:pt x="640841" y="566165"/>
                </a:lnTo>
                <a:close/>
              </a:path>
              <a:path w="654685" h="580389">
                <a:moveTo>
                  <a:pt x="640841" y="6857"/>
                </a:moveTo>
                <a:lnTo>
                  <a:pt x="640841" y="573023"/>
                </a:lnTo>
                <a:lnTo>
                  <a:pt x="647699" y="566165"/>
                </a:lnTo>
                <a:lnTo>
                  <a:pt x="654557" y="566165"/>
                </a:lnTo>
                <a:lnTo>
                  <a:pt x="654557" y="13715"/>
                </a:lnTo>
                <a:lnTo>
                  <a:pt x="647699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566165"/>
                </a:moveTo>
                <a:lnTo>
                  <a:pt x="647699" y="566165"/>
                </a:lnTo>
                <a:lnTo>
                  <a:pt x="640841" y="573023"/>
                </a:lnTo>
                <a:lnTo>
                  <a:pt x="654557" y="573023"/>
                </a:lnTo>
                <a:lnTo>
                  <a:pt x="654557" y="566165"/>
                </a:lnTo>
                <a:close/>
              </a:path>
              <a:path w="654685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685" h="580389">
                <a:moveTo>
                  <a:pt x="640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841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6857"/>
                </a:moveTo>
                <a:lnTo>
                  <a:pt x="640841" y="6857"/>
                </a:lnTo>
                <a:lnTo>
                  <a:pt x="647699" y="13715"/>
                </a:lnTo>
                <a:lnTo>
                  <a:pt x="654557" y="13715"/>
                </a:lnTo>
                <a:lnTo>
                  <a:pt x="654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19159" y="5149265"/>
            <a:ext cx="449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28771" y="5010153"/>
            <a:ext cx="654685" cy="580390"/>
          </a:xfrm>
          <a:custGeom>
            <a:avLst/>
            <a:gdLst/>
            <a:ahLst/>
            <a:cxnLst/>
            <a:rect l="l" t="t" r="r" b="b"/>
            <a:pathLst>
              <a:path w="654685" h="580389">
                <a:moveTo>
                  <a:pt x="654557" y="0"/>
                </a:moveTo>
                <a:lnTo>
                  <a:pt x="0" y="0"/>
                </a:lnTo>
                <a:lnTo>
                  <a:pt x="0" y="579881"/>
                </a:lnTo>
                <a:lnTo>
                  <a:pt x="654557" y="579881"/>
                </a:lnTo>
                <a:lnTo>
                  <a:pt x="654557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4557" y="6857"/>
                </a:lnTo>
                <a:lnTo>
                  <a:pt x="654557" y="0"/>
                </a:lnTo>
                <a:close/>
              </a:path>
              <a:path w="654685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685" h="580389">
                <a:moveTo>
                  <a:pt x="640841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841" y="573023"/>
                </a:lnTo>
                <a:lnTo>
                  <a:pt x="640841" y="566165"/>
                </a:lnTo>
                <a:close/>
              </a:path>
              <a:path w="654685" h="580389">
                <a:moveTo>
                  <a:pt x="640841" y="6857"/>
                </a:moveTo>
                <a:lnTo>
                  <a:pt x="640841" y="573023"/>
                </a:lnTo>
                <a:lnTo>
                  <a:pt x="647699" y="566165"/>
                </a:lnTo>
                <a:lnTo>
                  <a:pt x="654557" y="566165"/>
                </a:lnTo>
                <a:lnTo>
                  <a:pt x="654557" y="13715"/>
                </a:lnTo>
                <a:lnTo>
                  <a:pt x="647699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566165"/>
                </a:moveTo>
                <a:lnTo>
                  <a:pt x="647699" y="566165"/>
                </a:lnTo>
                <a:lnTo>
                  <a:pt x="640841" y="573023"/>
                </a:lnTo>
                <a:lnTo>
                  <a:pt x="654557" y="573023"/>
                </a:lnTo>
                <a:lnTo>
                  <a:pt x="654557" y="566165"/>
                </a:lnTo>
                <a:close/>
              </a:path>
              <a:path w="654685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685" h="580389">
                <a:moveTo>
                  <a:pt x="64084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841" y="13715"/>
                </a:lnTo>
                <a:lnTo>
                  <a:pt x="640841" y="6857"/>
                </a:lnTo>
                <a:close/>
              </a:path>
              <a:path w="654685" h="580389">
                <a:moveTo>
                  <a:pt x="654557" y="6857"/>
                </a:moveTo>
                <a:lnTo>
                  <a:pt x="640841" y="6857"/>
                </a:lnTo>
                <a:lnTo>
                  <a:pt x="647699" y="13715"/>
                </a:lnTo>
                <a:lnTo>
                  <a:pt x="654557" y="13715"/>
                </a:lnTo>
                <a:lnTo>
                  <a:pt x="65455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35630" y="5017011"/>
            <a:ext cx="641350" cy="56642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30018" y="5011677"/>
            <a:ext cx="640080" cy="566420"/>
          </a:xfrm>
          <a:custGeom>
            <a:avLst/>
            <a:gdLst/>
            <a:ahLst/>
            <a:cxnLst/>
            <a:rect l="l" t="t" r="r" b="b"/>
            <a:pathLst>
              <a:path w="640079" h="566420">
                <a:moveTo>
                  <a:pt x="0" y="566165"/>
                </a:moveTo>
                <a:lnTo>
                  <a:pt x="640079" y="566165"/>
                </a:lnTo>
                <a:lnTo>
                  <a:pt x="640079" y="0"/>
                </a:lnTo>
                <a:lnTo>
                  <a:pt x="0" y="0"/>
                </a:lnTo>
                <a:lnTo>
                  <a:pt x="0" y="56616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23159" y="5004819"/>
            <a:ext cx="654050" cy="580390"/>
          </a:xfrm>
          <a:custGeom>
            <a:avLst/>
            <a:gdLst/>
            <a:ahLst/>
            <a:cxnLst/>
            <a:rect l="l" t="t" r="r" b="b"/>
            <a:pathLst>
              <a:path w="654050" h="580389">
                <a:moveTo>
                  <a:pt x="653795" y="0"/>
                </a:moveTo>
                <a:lnTo>
                  <a:pt x="0" y="0"/>
                </a:lnTo>
                <a:lnTo>
                  <a:pt x="0" y="579881"/>
                </a:lnTo>
                <a:lnTo>
                  <a:pt x="653795" y="579881"/>
                </a:lnTo>
                <a:lnTo>
                  <a:pt x="653795" y="573023"/>
                </a:lnTo>
                <a:lnTo>
                  <a:pt x="13715" y="573023"/>
                </a:lnTo>
                <a:lnTo>
                  <a:pt x="6857" y="566165"/>
                </a:lnTo>
                <a:lnTo>
                  <a:pt x="13715" y="5661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653795" y="6857"/>
                </a:lnTo>
                <a:lnTo>
                  <a:pt x="653795" y="0"/>
                </a:lnTo>
                <a:close/>
              </a:path>
              <a:path w="654050" h="580389">
                <a:moveTo>
                  <a:pt x="13715" y="566165"/>
                </a:moveTo>
                <a:lnTo>
                  <a:pt x="6857" y="566165"/>
                </a:lnTo>
                <a:lnTo>
                  <a:pt x="13715" y="573023"/>
                </a:lnTo>
                <a:lnTo>
                  <a:pt x="13715" y="566165"/>
                </a:lnTo>
                <a:close/>
              </a:path>
              <a:path w="654050" h="580389">
                <a:moveTo>
                  <a:pt x="640079" y="566165"/>
                </a:moveTo>
                <a:lnTo>
                  <a:pt x="13715" y="566165"/>
                </a:lnTo>
                <a:lnTo>
                  <a:pt x="13715" y="573023"/>
                </a:lnTo>
                <a:lnTo>
                  <a:pt x="640079" y="573023"/>
                </a:lnTo>
                <a:lnTo>
                  <a:pt x="640079" y="566165"/>
                </a:lnTo>
                <a:close/>
              </a:path>
              <a:path w="654050" h="580389">
                <a:moveTo>
                  <a:pt x="640079" y="6857"/>
                </a:moveTo>
                <a:lnTo>
                  <a:pt x="640079" y="573023"/>
                </a:lnTo>
                <a:lnTo>
                  <a:pt x="646937" y="566165"/>
                </a:lnTo>
                <a:lnTo>
                  <a:pt x="653795" y="566165"/>
                </a:lnTo>
                <a:lnTo>
                  <a:pt x="653795" y="13715"/>
                </a:lnTo>
                <a:lnTo>
                  <a:pt x="646937" y="13715"/>
                </a:lnTo>
                <a:lnTo>
                  <a:pt x="640079" y="6857"/>
                </a:lnTo>
                <a:close/>
              </a:path>
              <a:path w="654050" h="580389">
                <a:moveTo>
                  <a:pt x="653795" y="566165"/>
                </a:moveTo>
                <a:lnTo>
                  <a:pt x="646937" y="566165"/>
                </a:lnTo>
                <a:lnTo>
                  <a:pt x="640079" y="573023"/>
                </a:lnTo>
                <a:lnTo>
                  <a:pt x="653795" y="573023"/>
                </a:lnTo>
                <a:lnTo>
                  <a:pt x="653795" y="566165"/>
                </a:lnTo>
                <a:close/>
              </a:path>
              <a:path w="654050" h="580389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654050" h="580389">
                <a:moveTo>
                  <a:pt x="640079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640079" y="13715"/>
                </a:lnTo>
                <a:lnTo>
                  <a:pt x="640079" y="6857"/>
                </a:lnTo>
                <a:close/>
              </a:path>
              <a:path w="654050" h="580389">
                <a:moveTo>
                  <a:pt x="653795" y="6857"/>
                </a:moveTo>
                <a:lnTo>
                  <a:pt x="640079" y="6857"/>
                </a:lnTo>
                <a:lnTo>
                  <a:pt x="646937" y="13715"/>
                </a:lnTo>
                <a:lnTo>
                  <a:pt x="653795" y="13715"/>
                </a:lnTo>
                <a:lnTo>
                  <a:pt x="65379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025533" y="5143931"/>
            <a:ext cx="449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spc="-15" dirty="0">
                <a:solidFill>
                  <a:srgbClr val="FFFFFF"/>
                </a:solidFill>
                <a:latin typeface="Verdana"/>
                <a:cs typeface="Verdana"/>
              </a:rPr>
              <a:t>{{…}</a:t>
            </a:r>
            <a:endParaRPr sz="10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050" b="1" spc="-1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36469" y="832875"/>
            <a:ext cx="2032000" cy="2045970"/>
          </a:xfrm>
          <a:custGeom>
            <a:avLst/>
            <a:gdLst/>
            <a:ahLst/>
            <a:cxnLst/>
            <a:rect l="l" t="t" r="r" b="b"/>
            <a:pathLst>
              <a:path w="2032000" h="2045970">
                <a:moveTo>
                  <a:pt x="970576" y="1480565"/>
                </a:moveTo>
                <a:lnTo>
                  <a:pt x="725423" y="1480565"/>
                </a:lnTo>
                <a:lnTo>
                  <a:pt x="797813" y="2045969"/>
                </a:lnTo>
                <a:lnTo>
                  <a:pt x="970576" y="1480565"/>
                </a:lnTo>
                <a:close/>
              </a:path>
              <a:path w="2032000" h="2045970">
                <a:moveTo>
                  <a:pt x="1311649" y="1415033"/>
                </a:moveTo>
                <a:lnTo>
                  <a:pt x="990599" y="1415033"/>
                </a:lnTo>
                <a:lnTo>
                  <a:pt x="1245869" y="1869947"/>
                </a:lnTo>
                <a:lnTo>
                  <a:pt x="1311649" y="1415033"/>
                </a:lnTo>
                <a:close/>
              </a:path>
              <a:path w="2032000" h="2045970">
                <a:moveTo>
                  <a:pt x="1619417" y="1369313"/>
                </a:moveTo>
                <a:lnTo>
                  <a:pt x="1318259" y="1369313"/>
                </a:lnTo>
                <a:lnTo>
                  <a:pt x="1706117" y="1714499"/>
                </a:lnTo>
                <a:lnTo>
                  <a:pt x="1619417" y="1369313"/>
                </a:lnTo>
                <a:close/>
              </a:path>
              <a:path w="2032000" h="2045970">
                <a:moveTo>
                  <a:pt x="1607168" y="1320545"/>
                </a:moveTo>
                <a:lnTo>
                  <a:pt x="532637" y="1320545"/>
                </a:lnTo>
                <a:lnTo>
                  <a:pt x="448055" y="1668779"/>
                </a:lnTo>
                <a:lnTo>
                  <a:pt x="725423" y="1480565"/>
                </a:lnTo>
                <a:lnTo>
                  <a:pt x="970576" y="1480565"/>
                </a:lnTo>
                <a:lnTo>
                  <a:pt x="990599" y="1415033"/>
                </a:lnTo>
                <a:lnTo>
                  <a:pt x="1311649" y="1415033"/>
                </a:lnTo>
                <a:lnTo>
                  <a:pt x="1318259" y="1369313"/>
                </a:lnTo>
                <a:lnTo>
                  <a:pt x="1619417" y="1369313"/>
                </a:lnTo>
                <a:lnTo>
                  <a:pt x="1607168" y="1320545"/>
                </a:lnTo>
                <a:close/>
              </a:path>
              <a:path w="2032000" h="2045970">
                <a:moveTo>
                  <a:pt x="35051" y="217931"/>
                </a:moveTo>
                <a:lnTo>
                  <a:pt x="435101" y="721613"/>
                </a:lnTo>
                <a:lnTo>
                  <a:pt x="0" y="816101"/>
                </a:lnTo>
                <a:lnTo>
                  <a:pt x="349757" y="1115567"/>
                </a:lnTo>
                <a:lnTo>
                  <a:pt x="12953" y="1381505"/>
                </a:lnTo>
                <a:lnTo>
                  <a:pt x="532637" y="1320545"/>
                </a:lnTo>
                <a:lnTo>
                  <a:pt x="1607168" y="1320545"/>
                </a:lnTo>
                <a:lnTo>
                  <a:pt x="1583435" y="1226057"/>
                </a:lnTo>
                <a:lnTo>
                  <a:pt x="1985338" y="1226057"/>
                </a:lnTo>
                <a:lnTo>
                  <a:pt x="1655825" y="992123"/>
                </a:lnTo>
                <a:lnTo>
                  <a:pt x="1984247" y="771143"/>
                </a:lnTo>
                <a:lnTo>
                  <a:pt x="1570481" y="693419"/>
                </a:lnTo>
                <a:lnTo>
                  <a:pt x="1625423" y="598931"/>
                </a:lnTo>
                <a:lnTo>
                  <a:pt x="687323" y="598931"/>
                </a:lnTo>
                <a:lnTo>
                  <a:pt x="35051" y="217931"/>
                </a:lnTo>
                <a:close/>
              </a:path>
              <a:path w="2032000" h="2045970">
                <a:moveTo>
                  <a:pt x="1985338" y="1226057"/>
                </a:moveTo>
                <a:lnTo>
                  <a:pt x="1583435" y="1226057"/>
                </a:lnTo>
                <a:lnTo>
                  <a:pt x="2031491" y="1258823"/>
                </a:lnTo>
                <a:lnTo>
                  <a:pt x="1985338" y="1226057"/>
                </a:lnTo>
                <a:close/>
              </a:path>
              <a:path w="2032000" h="2045970">
                <a:moveTo>
                  <a:pt x="785621" y="217931"/>
                </a:moveTo>
                <a:lnTo>
                  <a:pt x="687323" y="598931"/>
                </a:lnTo>
                <a:lnTo>
                  <a:pt x="1625423" y="598931"/>
                </a:lnTo>
                <a:lnTo>
                  <a:pt x="1654222" y="549401"/>
                </a:lnTo>
                <a:lnTo>
                  <a:pt x="1015745" y="549401"/>
                </a:lnTo>
                <a:lnTo>
                  <a:pt x="785621" y="217931"/>
                </a:lnTo>
                <a:close/>
              </a:path>
              <a:path w="2032000" h="2045970">
                <a:moveTo>
                  <a:pt x="1365503" y="0"/>
                </a:moveTo>
                <a:lnTo>
                  <a:pt x="1015745" y="549401"/>
                </a:lnTo>
                <a:lnTo>
                  <a:pt x="1654222" y="549401"/>
                </a:lnTo>
                <a:lnTo>
                  <a:pt x="1680364" y="504443"/>
                </a:lnTo>
                <a:lnTo>
                  <a:pt x="1331213" y="504443"/>
                </a:lnTo>
                <a:lnTo>
                  <a:pt x="1365503" y="0"/>
                </a:lnTo>
                <a:close/>
              </a:path>
              <a:path w="2032000" h="2045970">
                <a:moveTo>
                  <a:pt x="1728215" y="422147"/>
                </a:moveTo>
                <a:lnTo>
                  <a:pt x="1331213" y="504443"/>
                </a:lnTo>
                <a:lnTo>
                  <a:pt x="1680364" y="504443"/>
                </a:lnTo>
                <a:lnTo>
                  <a:pt x="1728215" y="422147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21230" y="806967"/>
            <a:ext cx="2070735" cy="2105025"/>
          </a:xfrm>
          <a:custGeom>
            <a:avLst/>
            <a:gdLst/>
            <a:ahLst/>
            <a:cxnLst/>
            <a:rect l="l" t="t" r="r" b="b"/>
            <a:pathLst>
              <a:path w="2070734" h="2105025">
                <a:moveTo>
                  <a:pt x="747657" y="1507235"/>
                </a:moveTo>
                <a:lnTo>
                  <a:pt x="733805" y="1507235"/>
                </a:lnTo>
                <a:lnTo>
                  <a:pt x="744473" y="1511807"/>
                </a:lnTo>
                <a:lnTo>
                  <a:pt x="735193" y="1518115"/>
                </a:lnTo>
                <a:lnTo>
                  <a:pt x="810005" y="2104643"/>
                </a:lnTo>
                <a:lnTo>
                  <a:pt x="820230" y="2071115"/>
                </a:lnTo>
                <a:lnTo>
                  <a:pt x="819911" y="2071115"/>
                </a:lnTo>
                <a:lnTo>
                  <a:pt x="806195" y="2070353"/>
                </a:lnTo>
                <a:lnTo>
                  <a:pt x="815786" y="2038917"/>
                </a:lnTo>
                <a:lnTo>
                  <a:pt x="747657" y="1507235"/>
                </a:lnTo>
                <a:close/>
              </a:path>
              <a:path w="2070734" h="2105025">
                <a:moveTo>
                  <a:pt x="815786" y="2038917"/>
                </a:moveTo>
                <a:lnTo>
                  <a:pt x="806195" y="2070353"/>
                </a:lnTo>
                <a:lnTo>
                  <a:pt x="819911" y="2071115"/>
                </a:lnTo>
                <a:lnTo>
                  <a:pt x="815786" y="2038917"/>
                </a:lnTo>
                <a:close/>
              </a:path>
              <a:path w="2070734" h="2105025">
                <a:moveTo>
                  <a:pt x="1003553" y="1423415"/>
                </a:moveTo>
                <a:lnTo>
                  <a:pt x="815786" y="2038917"/>
                </a:lnTo>
                <a:lnTo>
                  <a:pt x="819911" y="2071115"/>
                </a:lnTo>
                <a:lnTo>
                  <a:pt x="820230" y="2071115"/>
                </a:lnTo>
                <a:lnTo>
                  <a:pt x="1007342" y="1457528"/>
                </a:lnTo>
                <a:lnTo>
                  <a:pt x="999743" y="1443989"/>
                </a:lnTo>
                <a:lnTo>
                  <a:pt x="1011935" y="1442465"/>
                </a:lnTo>
                <a:lnTo>
                  <a:pt x="1014271" y="1442465"/>
                </a:lnTo>
                <a:lnTo>
                  <a:pt x="1003553" y="1423415"/>
                </a:lnTo>
                <a:close/>
              </a:path>
              <a:path w="2070734" h="2105025">
                <a:moveTo>
                  <a:pt x="1014271" y="1442465"/>
                </a:moveTo>
                <a:lnTo>
                  <a:pt x="1011935" y="1442465"/>
                </a:lnTo>
                <a:lnTo>
                  <a:pt x="1007342" y="1457528"/>
                </a:lnTo>
                <a:lnTo>
                  <a:pt x="1264919" y="1916429"/>
                </a:lnTo>
                <a:lnTo>
                  <a:pt x="1268127" y="1894331"/>
                </a:lnTo>
                <a:lnTo>
                  <a:pt x="1254251" y="1894331"/>
                </a:lnTo>
                <a:lnTo>
                  <a:pt x="1257183" y="1874231"/>
                </a:lnTo>
                <a:lnTo>
                  <a:pt x="1014271" y="1442465"/>
                </a:lnTo>
                <a:close/>
              </a:path>
              <a:path w="2070734" h="2105025">
                <a:moveTo>
                  <a:pt x="1257183" y="1874231"/>
                </a:moveTo>
                <a:lnTo>
                  <a:pt x="1254251" y="1894331"/>
                </a:lnTo>
                <a:lnTo>
                  <a:pt x="1267205" y="1892045"/>
                </a:lnTo>
                <a:lnTo>
                  <a:pt x="1257183" y="1874231"/>
                </a:lnTo>
                <a:close/>
              </a:path>
              <a:path w="2070734" h="2105025">
                <a:moveTo>
                  <a:pt x="1328927" y="1382267"/>
                </a:moveTo>
                <a:lnTo>
                  <a:pt x="1257183" y="1874231"/>
                </a:lnTo>
                <a:lnTo>
                  <a:pt x="1267205" y="1892045"/>
                </a:lnTo>
                <a:lnTo>
                  <a:pt x="1254251" y="1894331"/>
                </a:lnTo>
                <a:lnTo>
                  <a:pt x="1268127" y="1894331"/>
                </a:lnTo>
                <a:lnTo>
                  <a:pt x="1338561" y="1409119"/>
                </a:lnTo>
                <a:lnTo>
                  <a:pt x="1328927" y="1400555"/>
                </a:lnTo>
                <a:lnTo>
                  <a:pt x="1340357" y="1396745"/>
                </a:lnTo>
                <a:lnTo>
                  <a:pt x="1345219" y="1396745"/>
                </a:lnTo>
                <a:lnTo>
                  <a:pt x="1328927" y="1382267"/>
                </a:lnTo>
                <a:close/>
              </a:path>
              <a:path w="2070734" h="2105025">
                <a:moveTo>
                  <a:pt x="1345219" y="1396745"/>
                </a:moveTo>
                <a:lnTo>
                  <a:pt x="1340357" y="1396745"/>
                </a:lnTo>
                <a:lnTo>
                  <a:pt x="1338561" y="1409119"/>
                </a:lnTo>
                <a:lnTo>
                  <a:pt x="1733549" y="1760219"/>
                </a:lnTo>
                <a:lnTo>
                  <a:pt x="1728957" y="1741931"/>
                </a:lnTo>
                <a:lnTo>
                  <a:pt x="1715261" y="1741931"/>
                </a:lnTo>
                <a:lnTo>
                  <a:pt x="1709938" y="1720862"/>
                </a:lnTo>
                <a:lnTo>
                  <a:pt x="1345219" y="1396745"/>
                </a:lnTo>
                <a:close/>
              </a:path>
              <a:path w="2070734" h="2105025">
                <a:moveTo>
                  <a:pt x="1709938" y="1720862"/>
                </a:moveTo>
                <a:lnTo>
                  <a:pt x="1715261" y="1741931"/>
                </a:lnTo>
                <a:lnTo>
                  <a:pt x="1725929" y="1735073"/>
                </a:lnTo>
                <a:lnTo>
                  <a:pt x="1709938" y="1720862"/>
                </a:lnTo>
                <a:close/>
              </a:path>
              <a:path w="2070734" h="2105025">
                <a:moveTo>
                  <a:pt x="1589531" y="1244345"/>
                </a:moveTo>
                <a:lnTo>
                  <a:pt x="1709938" y="1720862"/>
                </a:lnTo>
                <a:lnTo>
                  <a:pt x="1725929" y="1735073"/>
                </a:lnTo>
                <a:lnTo>
                  <a:pt x="1715261" y="1741931"/>
                </a:lnTo>
                <a:lnTo>
                  <a:pt x="1728957" y="1741931"/>
                </a:lnTo>
                <a:lnTo>
                  <a:pt x="1607823" y="1259559"/>
                </a:lnTo>
                <a:lnTo>
                  <a:pt x="1597913" y="1258823"/>
                </a:lnTo>
                <a:lnTo>
                  <a:pt x="1605533" y="1250441"/>
                </a:lnTo>
                <a:lnTo>
                  <a:pt x="1672659" y="1250441"/>
                </a:lnTo>
                <a:lnTo>
                  <a:pt x="1589531" y="1244345"/>
                </a:lnTo>
                <a:close/>
              </a:path>
              <a:path w="2070734" h="2105025">
                <a:moveTo>
                  <a:pt x="555343" y="1344929"/>
                </a:moveTo>
                <a:lnTo>
                  <a:pt x="541781" y="1344929"/>
                </a:lnTo>
                <a:lnTo>
                  <a:pt x="548639" y="1353311"/>
                </a:lnTo>
                <a:lnTo>
                  <a:pt x="539455" y="1354392"/>
                </a:lnTo>
                <a:lnTo>
                  <a:pt x="451865" y="1710689"/>
                </a:lnTo>
                <a:lnTo>
                  <a:pt x="473166" y="1696211"/>
                </a:lnTo>
                <a:lnTo>
                  <a:pt x="469391" y="1696211"/>
                </a:lnTo>
                <a:lnTo>
                  <a:pt x="459485" y="1689353"/>
                </a:lnTo>
                <a:lnTo>
                  <a:pt x="473385" y="1679890"/>
                </a:lnTo>
                <a:lnTo>
                  <a:pt x="555343" y="1344929"/>
                </a:lnTo>
                <a:close/>
              </a:path>
              <a:path w="2070734" h="2105025">
                <a:moveTo>
                  <a:pt x="473385" y="1679890"/>
                </a:moveTo>
                <a:lnTo>
                  <a:pt x="459485" y="1689353"/>
                </a:lnTo>
                <a:lnTo>
                  <a:pt x="469391" y="1696211"/>
                </a:lnTo>
                <a:lnTo>
                  <a:pt x="473385" y="1679890"/>
                </a:lnTo>
                <a:close/>
              </a:path>
              <a:path w="2070734" h="2105025">
                <a:moveTo>
                  <a:pt x="745997" y="1494281"/>
                </a:moveTo>
                <a:lnTo>
                  <a:pt x="473385" y="1679890"/>
                </a:lnTo>
                <a:lnTo>
                  <a:pt x="469391" y="1696211"/>
                </a:lnTo>
                <a:lnTo>
                  <a:pt x="473166" y="1696211"/>
                </a:lnTo>
                <a:lnTo>
                  <a:pt x="735193" y="1518115"/>
                </a:lnTo>
                <a:lnTo>
                  <a:pt x="733805" y="1507235"/>
                </a:lnTo>
                <a:lnTo>
                  <a:pt x="747657" y="1507235"/>
                </a:lnTo>
                <a:lnTo>
                  <a:pt x="745997" y="1494281"/>
                </a:lnTo>
                <a:close/>
              </a:path>
              <a:path w="2070734" h="2105025">
                <a:moveTo>
                  <a:pt x="733805" y="1507235"/>
                </a:moveTo>
                <a:lnTo>
                  <a:pt x="735193" y="1518115"/>
                </a:lnTo>
                <a:lnTo>
                  <a:pt x="744473" y="1511807"/>
                </a:lnTo>
                <a:lnTo>
                  <a:pt x="733805" y="1507235"/>
                </a:lnTo>
                <a:close/>
              </a:path>
              <a:path w="2070734" h="2105025">
                <a:moveTo>
                  <a:pt x="1011935" y="1442465"/>
                </a:moveTo>
                <a:lnTo>
                  <a:pt x="999743" y="1443989"/>
                </a:lnTo>
                <a:lnTo>
                  <a:pt x="1007342" y="1457528"/>
                </a:lnTo>
                <a:lnTo>
                  <a:pt x="1011935" y="1442465"/>
                </a:lnTo>
                <a:close/>
              </a:path>
              <a:path w="2070734" h="2105025">
                <a:moveTo>
                  <a:pt x="354304" y="1141568"/>
                </a:moveTo>
                <a:lnTo>
                  <a:pt x="4571" y="1417319"/>
                </a:lnTo>
                <a:lnTo>
                  <a:pt x="36956" y="1413509"/>
                </a:lnTo>
                <a:lnTo>
                  <a:pt x="32003" y="1413509"/>
                </a:lnTo>
                <a:lnTo>
                  <a:pt x="26669" y="1401317"/>
                </a:lnTo>
                <a:lnTo>
                  <a:pt x="51084" y="1398406"/>
                </a:lnTo>
                <a:lnTo>
                  <a:pt x="368927" y="1146809"/>
                </a:lnTo>
                <a:lnTo>
                  <a:pt x="360425" y="1146809"/>
                </a:lnTo>
                <a:lnTo>
                  <a:pt x="354304" y="1141568"/>
                </a:lnTo>
                <a:close/>
              </a:path>
              <a:path w="2070734" h="2105025">
                <a:moveTo>
                  <a:pt x="51084" y="1398406"/>
                </a:moveTo>
                <a:lnTo>
                  <a:pt x="26669" y="1401317"/>
                </a:lnTo>
                <a:lnTo>
                  <a:pt x="32003" y="1413509"/>
                </a:lnTo>
                <a:lnTo>
                  <a:pt x="51084" y="1398406"/>
                </a:lnTo>
                <a:close/>
              </a:path>
              <a:path w="2070734" h="2105025">
                <a:moveTo>
                  <a:pt x="557021" y="1338071"/>
                </a:moveTo>
                <a:lnTo>
                  <a:pt x="51084" y="1398406"/>
                </a:lnTo>
                <a:lnTo>
                  <a:pt x="32003" y="1413509"/>
                </a:lnTo>
                <a:lnTo>
                  <a:pt x="36956" y="1413509"/>
                </a:lnTo>
                <a:lnTo>
                  <a:pt x="539455" y="1354392"/>
                </a:lnTo>
                <a:lnTo>
                  <a:pt x="541781" y="1344929"/>
                </a:lnTo>
                <a:lnTo>
                  <a:pt x="555343" y="1344929"/>
                </a:lnTo>
                <a:lnTo>
                  <a:pt x="557021" y="1338071"/>
                </a:lnTo>
                <a:close/>
              </a:path>
              <a:path w="2070734" h="2105025">
                <a:moveTo>
                  <a:pt x="1340357" y="1396745"/>
                </a:moveTo>
                <a:lnTo>
                  <a:pt x="1328927" y="1400555"/>
                </a:lnTo>
                <a:lnTo>
                  <a:pt x="1338561" y="1409119"/>
                </a:lnTo>
                <a:lnTo>
                  <a:pt x="1340357" y="1396745"/>
                </a:lnTo>
                <a:close/>
              </a:path>
              <a:path w="2070734" h="2105025">
                <a:moveTo>
                  <a:pt x="541781" y="1344929"/>
                </a:moveTo>
                <a:lnTo>
                  <a:pt x="539455" y="1354392"/>
                </a:lnTo>
                <a:lnTo>
                  <a:pt x="548639" y="1353311"/>
                </a:lnTo>
                <a:lnTo>
                  <a:pt x="541781" y="1344929"/>
                </a:lnTo>
                <a:close/>
              </a:path>
              <a:path w="2070734" h="2105025">
                <a:moveTo>
                  <a:pt x="1672659" y="1250441"/>
                </a:moveTo>
                <a:lnTo>
                  <a:pt x="1605533" y="1250441"/>
                </a:lnTo>
                <a:lnTo>
                  <a:pt x="1607823" y="1259559"/>
                </a:lnTo>
                <a:lnTo>
                  <a:pt x="2070353" y="1293875"/>
                </a:lnTo>
                <a:lnTo>
                  <a:pt x="2066066" y="1290827"/>
                </a:lnTo>
                <a:lnTo>
                  <a:pt x="2042921" y="1290827"/>
                </a:lnTo>
                <a:lnTo>
                  <a:pt x="2022146" y="1276071"/>
                </a:lnTo>
                <a:lnTo>
                  <a:pt x="1672659" y="1250441"/>
                </a:lnTo>
                <a:close/>
              </a:path>
              <a:path w="2070734" h="2105025">
                <a:moveTo>
                  <a:pt x="2022146" y="1276071"/>
                </a:moveTo>
                <a:lnTo>
                  <a:pt x="2042921" y="1290827"/>
                </a:lnTo>
                <a:lnTo>
                  <a:pt x="2046731" y="1277873"/>
                </a:lnTo>
                <a:lnTo>
                  <a:pt x="2022146" y="1276071"/>
                </a:lnTo>
                <a:close/>
              </a:path>
              <a:path w="2070734" h="2105025">
                <a:moveTo>
                  <a:pt x="1981175" y="800733"/>
                </a:moveTo>
                <a:lnTo>
                  <a:pt x="1658873" y="1018031"/>
                </a:lnTo>
                <a:lnTo>
                  <a:pt x="2022146" y="1276071"/>
                </a:lnTo>
                <a:lnTo>
                  <a:pt x="2046731" y="1277873"/>
                </a:lnTo>
                <a:lnTo>
                  <a:pt x="2042921" y="1290827"/>
                </a:lnTo>
                <a:lnTo>
                  <a:pt x="2066066" y="1290827"/>
                </a:lnTo>
                <a:lnTo>
                  <a:pt x="1690952" y="1024127"/>
                </a:lnTo>
                <a:lnTo>
                  <a:pt x="1674875" y="1024127"/>
                </a:lnTo>
                <a:lnTo>
                  <a:pt x="1674875" y="1012697"/>
                </a:lnTo>
                <a:lnTo>
                  <a:pt x="1691813" y="1012697"/>
                </a:lnTo>
                <a:lnTo>
                  <a:pt x="2001205" y="803909"/>
                </a:lnTo>
                <a:lnTo>
                  <a:pt x="1997963" y="803909"/>
                </a:lnTo>
                <a:lnTo>
                  <a:pt x="1981175" y="800733"/>
                </a:lnTo>
                <a:close/>
              </a:path>
              <a:path w="2070734" h="2105025">
                <a:moveTo>
                  <a:pt x="1605533" y="1250441"/>
                </a:moveTo>
                <a:lnTo>
                  <a:pt x="1597913" y="1258823"/>
                </a:lnTo>
                <a:lnTo>
                  <a:pt x="1607823" y="1259559"/>
                </a:lnTo>
                <a:lnTo>
                  <a:pt x="1605533" y="1250441"/>
                </a:lnTo>
                <a:close/>
              </a:path>
              <a:path w="2070734" h="2105025">
                <a:moveTo>
                  <a:pt x="361187" y="1136141"/>
                </a:moveTo>
                <a:lnTo>
                  <a:pt x="354304" y="1141568"/>
                </a:lnTo>
                <a:lnTo>
                  <a:pt x="360425" y="1146809"/>
                </a:lnTo>
                <a:lnTo>
                  <a:pt x="361187" y="1136141"/>
                </a:lnTo>
                <a:close/>
              </a:path>
              <a:path w="2070734" h="2105025">
                <a:moveTo>
                  <a:pt x="369438" y="1136141"/>
                </a:moveTo>
                <a:lnTo>
                  <a:pt x="361187" y="1136141"/>
                </a:lnTo>
                <a:lnTo>
                  <a:pt x="360425" y="1146809"/>
                </a:lnTo>
                <a:lnTo>
                  <a:pt x="368927" y="1146809"/>
                </a:lnTo>
                <a:lnTo>
                  <a:pt x="375665" y="1141475"/>
                </a:lnTo>
                <a:lnTo>
                  <a:pt x="369438" y="1136141"/>
                </a:lnTo>
                <a:close/>
              </a:path>
              <a:path w="2070734" h="2105025">
                <a:moveTo>
                  <a:pt x="437828" y="743052"/>
                </a:moveTo>
                <a:lnTo>
                  <a:pt x="0" y="838199"/>
                </a:lnTo>
                <a:lnTo>
                  <a:pt x="354304" y="1141568"/>
                </a:lnTo>
                <a:lnTo>
                  <a:pt x="361187" y="1136141"/>
                </a:lnTo>
                <a:lnTo>
                  <a:pt x="369438" y="1136141"/>
                </a:lnTo>
                <a:lnTo>
                  <a:pt x="34046" y="848867"/>
                </a:lnTo>
                <a:lnTo>
                  <a:pt x="16763" y="848867"/>
                </a:lnTo>
                <a:lnTo>
                  <a:pt x="19811" y="836675"/>
                </a:lnTo>
                <a:lnTo>
                  <a:pt x="72923" y="836675"/>
                </a:lnTo>
                <a:lnTo>
                  <a:pt x="462533" y="752093"/>
                </a:lnTo>
                <a:lnTo>
                  <a:pt x="445007" y="752093"/>
                </a:lnTo>
                <a:lnTo>
                  <a:pt x="437828" y="743052"/>
                </a:lnTo>
                <a:close/>
              </a:path>
              <a:path w="2070734" h="2105025">
                <a:moveTo>
                  <a:pt x="1674875" y="1012697"/>
                </a:moveTo>
                <a:lnTo>
                  <a:pt x="1674875" y="1024127"/>
                </a:lnTo>
                <a:lnTo>
                  <a:pt x="1683123" y="1018562"/>
                </a:lnTo>
                <a:lnTo>
                  <a:pt x="1674875" y="1012697"/>
                </a:lnTo>
                <a:close/>
              </a:path>
              <a:path w="2070734" h="2105025">
                <a:moveTo>
                  <a:pt x="1683123" y="1018562"/>
                </a:moveTo>
                <a:lnTo>
                  <a:pt x="1674875" y="1024127"/>
                </a:lnTo>
                <a:lnTo>
                  <a:pt x="1690952" y="1024127"/>
                </a:lnTo>
                <a:lnTo>
                  <a:pt x="1683123" y="1018562"/>
                </a:lnTo>
                <a:close/>
              </a:path>
              <a:path w="2070734" h="2105025">
                <a:moveTo>
                  <a:pt x="1691813" y="1012697"/>
                </a:moveTo>
                <a:lnTo>
                  <a:pt x="1674875" y="1012697"/>
                </a:lnTo>
                <a:lnTo>
                  <a:pt x="1683123" y="1018562"/>
                </a:lnTo>
                <a:lnTo>
                  <a:pt x="1691813" y="1012697"/>
                </a:lnTo>
                <a:close/>
              </a:path>
              <a:path w="2070734" h="2105025">
                <a:moveTo>
                  <a:pt x="19811" y="836675"/>
                </a:moveTo>
                <a:lnTo>
                  <a:pt x="16763" y="848867"/>
                </a:lnTo>
                <a:lnTo>
                  <a:pt x="30551" y="845874"/>
                </a:lnTo>
                <a:lnTo>
                  <a:pt x="19811" y="836675"/>
                </a:lnTo>
                <a:close/>
              </a:path>
              <a:path w="2070734" h="2105025">
                <a:moveTo>
                  <a:pt x="30551" y="845874"/>
                </a:moveTo>
                <a:lnTo>
                  <a:pt x="16763" y="848867"/>
                </a:lnTo>
                <a:lnTo>
                  <a:pt x="34046" y="848867"/>
                </a:lnTo>
                <a:lnTo>
                  <a:pt x="30551" y="845874"/>
                </a:lnTo>
                <a:close/>
              </a:path>
              <a:path w="2070734" h="2105025">
                <a:moveTo>
                  <a:pt x="72923" y="836675"/>
                </a:moveTo>
                <a:lnTo>
                  <a:pt x="19811" y="836675"/>
                </a:lnTo>
                <a:lnTo>
                  <a:pt x="30551" y="845874"/>
                </a:lnTo>
                <a:lnTo>
                  <a:pt x="72923" y="836675"/>
                </a:lnTo>
                <a:close/>
              </a:path>
              <a:path w="2070734" h="2105025">
                <a:moveTo>
                  <a:pt x="1995677" y="790955"/>
                </a:moveTo>
                <a:lnTo>
                  <a:pt x="1981175" y="800733"/>
                </a:lnTo>
                <a:lnTo>
                  <a:pt x="1997963" y="803909"/>
                </a:lnTo>
                <a:lnTo>
                  <a:pt x="1995677" y="790955"/>
                </a:lnTo>
                <a:close/>
              </a:path>
              <a:path w="2070734" h="2105025">
                <a:moveTo>
                  <a:pt x="2004850" y="790955"/>
                </a:moveTo>
                <a:lnTo>
                  <a:pt x="1995677" y="790955"/>
                </a:lnTo>
                <a:lnTo>
                  <a:pt x="1997963" y="803909"/>
                </a:lnTo>
                <a:lnTo>
                  <a:pt x="2001205" y="803909"/>
                </a:lnTo>
                <a:lnTo>
                  <a:pt x="2017013" y="793241"/>
                </a:lnTo>
                <a:lnTo>
                  <a:pt x="2004850" y="790955"/>
                </a:lnTo>
                <a:close/>
              </a:path>
              <a:path w="2070734" h="2105025">
                <a:moveTo>
                  <a:pt x="1753182" y="445007"/>
                </a:moveTo>
                <a:lnTo>
                  <a:pt x="1738121" y="445007"/>
                </a:lnTo>
                <a:lnTo>
                  <a:pt x="1744979" y="454913"/>
                </a:lnTo>
                <a:lnTo>
                  <a:pt x="1730593" y="457882"/>
                </a:lnTo>
                <a:lnTo>
                  <a:pt x="1575053" y="723899"/>
                </a:lnTo>
                <a:lnTo>
                  <a:pt x="1981175" y="800733"/>
                </a:lnTo>
                <a:lnTo>
                  <a:pt x="1995677" y="790955"/>
                </a:lnTo>
                <a:lnTo>
                  <a:pt x="2004850" y="790955"/>
                </a:lnTo>
                <a:lnTo>
                  <a:pt x="1639953" y="722375"/>
                </a:lnTo>
                <a:lnTo>
                  <a:pt x="1591817" y="722375"/>
                </a:lnTo>
                <a:lnTo>
                  <a:pt x="1587245" y="712469"/>
                </a:lnTo>
                <a:lnTo>
                  <a:pt x="1597580" y="712469"/>
                </a:lnTo>
                <a:lnTo>
                  <a:pt x="1753182" y="445007"/>
                </a:lnTo>
                <a:close/>
              </a:path>
              <a:path w="2070734" h="2105025">
                <a:moveTo>
                  <a:pt x="448817" y="740663"/>
                </a:moveTo>
                <a:lnTo>
                  <a:pt x="437828" y="743052"/>
                </a:lnTo>
                <a:lnTo>
                  <a:pt x="445007" y="752093"/>
                </a:lnTo>
                <a:lnTo>
                  <a:pt x="448817" y="740663"/>
                </a:lnTo>
                <a:close/>
              </a:path>
              <a:path w="2070734" h="2105025">
                <a:moveTo>
                  <a:pt x="453464" y="740663"/>
                </a:moveTo>
                <a:lnTo>
                  <a:pt x="448817" y="740663"/>
                </a:lnTo>
                <a:lnTo>
                  <a:pt x="445007" y="752093"/>
                </a:lnTo>
                <a:lnTo>
                  <a:pt x="462533" y="752093"/>
                </a:lnTo>
                <a:lnTo>
                  <a:pt x="453464" y="740663"/>
                </a:lnTo>
                <a:close/>
              </a:path>
              <a:path w="2070734" h="2105025">
                <a:moveTo>
                  <a:pt x="22097" y="219455"/>
                </a:moveTo>
                <a:lnTo>
                  <a:pt x="437828" y="743052"/>
                </a:lnTo>
                <a:lnTo>
                  <a:pt x="448817" y="740663"/>
                </a:lnTo>
                <a:lnTo>
                  <a:pt x="453464" y="740663"/>
                </a:lnTo>
                <a:lnTo>
                  <a:pt x="78205" y="267725"/>
                </a:lnTo>
                <a:lnTo>
                  <a:pt x="46481" y="249173"/>
                </a:lnTo>
                <a:lnTo>
                  <a:pt x="55625" y="239267"/>
                </a:lnTo>
                <a:lnTo>
                  <a:pt x="56050" y="239267"/>
                </a:lnTo>
                <a:lnTo>
                  <a:pt x="22097" y="219455"/>
                </a:lnTo>
                <a:close/>
              </a:path>
              <a:path w="2070734" h="2105025">
                <a:moveTo>
                  <a:pt x="1587245" y="712469"/>
                </a:moveTo>
                <a:lnTo>
                  <a:pt x="1591817" y="722375"/>
                </a:lnTo>
                <a:lnTo>
                  <a:pt x="1596562" y="714220"/>
                </a:lnTo>
                <a:lnTo>
                  <a:pt x="1587245" y="712469"/>
                </a:lnTo>
                <a:close/>
              </a:path>
              <a:path w="2070734" h="2105025">
                <a:moveTo>
                  <a:pt x="1596562" y="714220"/>
                </a:moveTo>
                <a:lnTo>
                  <a:pt x="1591817" y="722375"/>
                </a:lnTo>
                <a:lnTo>
                  <a:pt x="1639953" y="722375"/>
                </a:lnTo>
                <a:lnTo>
                  <a:pt x="1596562" y="714220"/>
                </a:lnTo>
                <a:close/>
              </a:path>
              <a:path w="2070734" h="2105025">
                <a:moveTo>
                  <a:pt x="1597580" y="712469"/>
                </a:moveTo>
                <a:lnTo>
                  <a:pt x="1587245" y="712469"/>
                </a:lnTo>
                <a:lnTo>
                  <a:pt x="1596562" y="714220"/>
                </a:lnTo>
                <a:lnTo>
                  <a:pt x="1597580" y="712469"/>
                </a:lnTo>
                <a:close/>
              </a:path>
              <a:path w="2070734" h="2105025">
                <a:moveTo>
                  <a:pt x="56050" y="239267"/>
                </a:moveTo>
                <a:lnTo>
                  <a:pt x="55625" y="239267"/>
                </a:lnTo>
                <a:lnTo>
                  <a:pt x="78205" y="267725"/>
                </a:lnTo>
                <a:lnTo>
                  <a:pt x="707135" y="635507"/>
                </a:lnTo>
                <a:lnTo>
                  <a:pt x="710255" y="623315"/>
                </a:lnTo>
                <a:lnTo>
                  <a:pt x="696467" y="623315"/>
                </a:lnTo>
                <a:lnTo>
                  <a:pt x="698771" y="614308"/>
                </a:lnTo>
                <a:lnTo>
                  <a:pt x="56050" y="239267"/>
                </a:lnTo>
                <a:close/>
              </a:path>
              <a:path w="2070734" h="2105025">
                <a:moveTo>
                  <a:pt x="698771" y="614308"/>
                </a:moveTo>
                <a:lnTo>
                  <a:pt x="696467" y="623315"/>
                </a:lnTo>
                <a:lnTo>
                  <a:pt x="706373" y="618743"/>
                </a:lnTo>
                <a:lnTo>
                  <a:pt x="698771" y="614308"/>
                </a:lnTo>
                <a:close/>
              </a:path>
              <a:path w="2070734" h="2105025">
                <a:moveTo>
                  <a:pt x="797813" y="227075"/>
                </a:moveTo>
                <a:lnTo>
                  <a:pt x="698771" y="614308"/>
                </a:lnTo>
                <a:lnTo>
                  <a:pt x="706373" y="618743"/>
                </a:lnTo>
                <a:lnTo>
                  <a:pt x="696467" y="623315"/>
                </a:lnTo>
                <a:lnTo>
                  <a:pt x="710255" y="623315"/>
                </a:lnTo>
                <a:lnTo>
                  <a:pt x="803244" y="259876"/>
                </a:lnTo>
                <a:lnTo>
                  <a:pt x="794765" y="247649"/>
                </a:lnTo>
                <a:lnTo>
                  <a:pt x="806957" y="245363"/>
                </a:lnTo>
                <a:lnTo>
                  <a:pt x="810478" y="245363"/>
                </a:lnTo>
                <a:lnTo>
                  <a:pt x="797813" y="227075"/>
                </a:lnTo>
                <a:close/>
              </a:path>
              <a:path w="2070734" h="2105025">
                <a:moveTo>
                  <a:pt x="810478" y="245363"/>
                </a:moveTo>
                <a:lnTo>
                  <a:pt x="806957" y="245363"/>
                </a:lnTo>
                <a:lnTo>
                  <a:pt x="803244" y="259876"/>
                </a:lnTo>
                <a:lnTo>
                  <a:pt x="1030985" y="588263"/>
                </a:lnTo>
                <a:lnTo>
                  <a:pt x="1041666" y="571499"/>
                </a:lnTo>
                <a:lnTo>
                  <a:pt x="1024889" y="571499"/>
                </a:lnTo>
                <a:lnTo>
                  <a:pt x="1030373" y="562913"/>
                </a:lnTo>
                <a:lnTo>
                  <a:pt x="810478" y="245363"/>
                </a:lnTo>
                <a:close/>
              </a:path>
              <a:path w="2070734" h="2105025">
                <a:moveTo>
                  <a:pt x="1030373" y="562913"/>
                </a:moveTo>
                <a:lnTo>
                  <a:pt x="1024889" y="571499"/>
                </a:lnTo>
                <a:lnTo>
                  <a:pt x="1036319" y="571499"/>
                </a:lnTo>
                <a:lnTo>
                  <a:pt x="1030373" y="562913"/>
                </a:lnTo>
                <a:close/>
              </a:path>
              <a:path w="2070734" h="2105025">
                <a:moveTo>
                  <a:pt x="1389887" y="0"/>
                </a:moveTo>
                <a:lnTo>
                  <a:pt x="1030373" y="562913"/>
                </a:lnTo>
                <a:lnTo>
                  <a:pt x="1036319" y="571499"/>
                </a:lnTo>
                <a:lnTo>
                  <a:pt x="1041666" y="571499"/>
                </a:lnTo>
                <a:lnTo>
                  <a:pt x="1372037" y="52951"/>
                </a:lnTo>
                <a:lnTo>
                  <a:pt x="1373885" y="25907"/>
                </a:lnTo>
                <a:lnTo>
                  <a:pt x="1388103" y="25907"/>
                </a:lnTo>
                <a:lnTo>
                  <a:pt x="1389887" y="0"/>
                </a:lnTo>
                <a:close/>
              </a:path>
              <a:path w="2070734" h="2105025">
                <a:moveTo>
                  <a:pt x="1388103" y="25907"/>
                </a:moveTo>
                <a:lnTo>
                  <a:pt x="1373885" y="25907"/>
                </a:lnTo>
                <a:lnTo>
                  <a:pt x="1386839" y="29717"/>
                </a:lnTo>
                <a:lnTo>
                  <a:pt x="1372037" y="52951"/>
                </a:lnTo>
                <a:lnTo>
                  <a:pt x="1338833" y="538733"/>
                </a:lnTo>
                <a:lnTo>
                  <a:pt x="1375756" y="531113"/>
                </a:lnTo>
                <a:lnTo>
                  <a:pt x="1353311" y="531113"/>
                </a:lnTo>
                <a:lnTo>
                  <a:pt x="1344929" y="523493"/>
                </a:lnTo>
                <a:lnTo>
                  <a:pt x="1353965" y="521623"/>
                </a:lnTo>
                <a:lnTo>
                  <a:pt x="1388103" y="25907"/>
                </a:lnTo>
                <a:close/>
              </a:path>
              <a:path w="2070734" h="2105025">
                <a:moveTo>
                  <a:pt x="1353965" y="521623"/>
                </a:moveTo>
                <a:lnTo>
                  <a:pt x="1344929" y="523493"/>
                </a:lnTo>
                <a:lnTo>
                  <a:pt x="1353311" y="531113"/>
                </a:lnTo>
                <a:lnTo>
                  <a:pt x="1353965" y="521623"/>
                </a:lnTo>
                <a:close/>
              </a:path>
              <a:path w="2070734" h="2105025">
                <a:moveTo>
                  <a:pt x="1757171" y="438149"/>
                </a:moveTo>
                <a:lnTo>
                  <a:pt x="1353965" y="521623"/>
                </a:lnTo>
                <a:lnTo>
                  <a:pt x="1353311" y="531113"/>
                </a:lnTo>
                <a:lnTo>
                  <a:pt x="1375756" y="531113"/>
                </a:lnTo>
                <a:lnTo>
                  <a:pt x="1730593" y="457882"/>
                </a:lnTo>
                <a:lnTo>
                  <a:pt x="1738121" y="445007"/>
                </a:lnTo>
                <a:lnTo>
                  <a:pt x="1753182" y="445007"/>
                </a:lnTo>
                <a:lnTo>
                  <a:pt x="1757171" y="438149"/>
                </a:lnTo>
                <a:close/>
              </a:path>
              <a:path w="2070734" h="2105025">
                <a:moveTo>
                  <a:pt x="1738121" y="445007"/>
                </a:moveTo>
                <a:lnTo>
                  <a:pt x="1730593" y="457882"/>
                </a:lnTo>
                <a:lnTo>
                  <a:pt x="1744979" y="454913"/>
                </a:lnTo>
                <a:lnTo>
                  <a:pt x="1738121" y="445007"/>
                </a:lnTo>
                <a:close/>
              </a:path>
              <a:path w="2070734" h="2105025">
                <a:moveTo>
                  <a:pt x="55625" y="239267"/>
                </a:moveTo>
                <a:lnTo>
                  <a:pt x="46481" y="249173"/>
                </a:lnTo>
                <a:lnTo>
                  <a:pt x="78205" y="267725"/>
                </a:lnTo>
                <a:lnTo>
                  <a:pt x="55625" y="239267"/>
                </a:lnTo>
                <a:close/>
              </a:path>
              <a:path w="2070734" h="2105025">
                <a:moveTo>
                  <a:pt x="806957" y="245363"/>
                </a:moveTo>
                <a:lnTo>
                  <a:pt x="794765" y="247649"/>
                </a:lnTo>
                <a:lnTo>
                  <a:pt x="803244" y="259876"/>
                </a:lnTo>
                <a:lnTo>
                  <a:pt x="806957" y="245363"/>
                </a:lnTo>
                <a:close/>
              </a:path>
              <a:path w="2070734" h="2105025">
                <a:moveTo>
                  <a:pt x="1373885" y="25907"/>
                </a:moveTo>
                <a:lnTo>
                  <a:pt x="1372037" y="52951"/>
                </a:lnTo>
                <a:lnTo>
                  <a:pt x="1386839" y="29717"/>
                </a:lnTo>
                <a:lnTo>
                  <a:pt x="1373885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92233" y="1660034"/>
            <a:ext cx="893444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spc="-5" dirty="0">
                <a:latin typeface="Verdana"/>
                <a:cs typeface="Verdana"/>
              </a:rPr>
              <a:t>Event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81714" y="2279151"/>
            <a:ext cx="2232025" cy="2002155"/>
          </a:xfrm>
          <a:custGeom>
            <a:avLst/>
            <a:gdLst/>
            <a:ahLst/>
            <a:cxnLst/>
            <a:rect l="l" t="t" r="r" b="b"/>
            <a:pathLst>
              <a:path w="2232025" h="2002154">
                <a:moveTo>
                  <a:pt x="1910330" y="0"/>
                </a:moveTo>
                <a:lnTo>
                  <a:pt x="1985768" y="85343"/>
                </a:lnTo>
                <a:lnTo>
                  <a:pt x="0" y="1830323"/>
                </a:lnTo>
                <a:lnTo>
                  <a:pt x="150113" y="2001773"/>
                </a:lnTo>
                <a:lnTo>
                  <a:pt x="2135882" y="256793"/>
                </a:lnTo>
                <a:lnTo>
                  <a:pt x="2216781" y="256793"/>
                </a:lnTo>
                <a:lnTo>
                  <a:pt x="2231894" y="20573"/>
                </a:lnTo>
                <a:lnTo>
                  <a:pt x="1910330" y="0"/>
                </a:lnTo>
                <a:close/>
              </a:path>
              <a:path w="2232025" h="2002154">
                <a:moveTo>
                  <a:pt x="2216781" y="256793"/>
                </a:moveTo>
                <a:lnTo>
                  <a:pt x="2135882" y="256793"/>
                </a:lnTo>
                <a:lnTo>
                  <a:pt x="2211320" y="342137"/>
                </a:lnTo>
                <a:lnTo>
                  <a:pt x="2216781" y="256793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71809" y="2270769"/>
            <a:ext cx="2249805" cy="2019300"/>
          </a:xfrm>
          <a:custGeom>
            <a:avLst/>
            <a:gdLst/>
            <a:ahLst/>
            <a:cxnLst/>
            <a:rect l="l" t="t" r="r" b="b"/>
            <a:pathLst>
              <a:path w="2249804" h="2019300">
                <a:moveTo>
                  <a:pt x="1985769" y="93078"/>
                </a:moveTo>
                <a:lnTo>
                  <a:pt x="0" y="1837943"/>
                </a:lnTo>
                <a:lnTo>
                  <a:pt x="160019" y="2019299"/>
                </a:lnTo>
                <a:lnTo>
                  <a:pt x="175630" y="2005583"/>
                </a:lnTo>
                <a:lnTo>
                  <a:pt x="165353" y="2005583"/>
                </a:lnTo>
                <a:lnTo>
                  <a:pt x="155447" y="2004821"/>
                </a:lnTo>
                <a:lnTo>
                  <a:pt x="160669" y="2000233"/>
                </a:lnTo>
                <a:lnTo>
                  <a:pt x="23913" y="1844039"/>
                </a:lnTo>
                <a:lnTo>
                  <a:pt x="14477" y="1844039"/>
                </a:lnTo>
                <a:lnTo>
                  <a:pt x="15239" y="1834133"/>
                </a:lnTo>
                <a:lnTo>
                  <a:pt x="25751" y="1834133"/>
                </a:lnTo>
                <a:lnTo>
                  <a:pt x="2001244" y="98297"/>
                </a:lnTo>
                <a:lnTo>
                  <a:pt x="1990340" y="98297"/>
                </a:lnTo>
                <a:lnTo>
                  <a:pt x="1985769" y="93078"/>
                </a:lnTo>
                <a:close/>
              </a:path>
              <a:path w="2249804" h="2019300">
                <a:moveTo>
                  <a:pt x="160669" y="2000233"/>
                </a:moveTo>
                <a:lnTo>
                  <a:pt x="155447" y="2004821"/>
                </a:lnTo>
                <a:lnTo>
                  <a:pt x="165353" y="2005583"/>
                </a:lnTo>
                <a:lnTo>
                  <a:pt x="160669" y="2000233"/>
                </a:lnTo>
                <a:close/>
              </a:path>
              <a:path w="2249804" h="2019300">
                <a:moveTo>
                  <a:pt x="2146550" y="255269"/>
                </a:moveTo>
                <a:lnTo>
                  <a:pt x="160669" y="2000233"/>
                </a:lnTo>
                <a:lnTo>
                  <a:pt x="165353" y="2005583"/>
                </a:lnTo>
                <a:lnTo>
                  <a:pt x="175630" y="2005583"/>
                </a:lnTo>
                <a:lnTo>
                  <a:pt x="2145590" y="274701"/>
                </a:lnTo>
                <a:lnTo>
                  <a:pt x="2141216" y="269747"/>
                </a:lnTo>
                <a:lnTo>
                  <a:pt x="2159325" y="269747"/>
                </a:lnTo>
                <a:lnTo>
                  <a:pt x="2146550" y="255269"/>
                </a:lnTo>
                <a:close/>
              </a:path>
              <a:path w="2249804" h="2019300">
                <a:moveTo>
                  <a:pt x="15239" y="1834133"/>
                </a:moveTo>
                <a:lnTo>
                  <a:pt x="14477" y="1844039"/>
                </a:lnTo>
                <a:lnTo>
                  <a:pt x="19810" y="1839354"/>
                </a:lnTo>
                <a:lnTo>
                  <a:pt x="15239" y="1834133"/>
                </a:lnTo>
                <a:close/>
              </a:path>
              <a:path w="2249804" h="2019300">
                <a:moveTo>
                  <a:pt x="19810" y="1839354"/>
                </a:moveTo>
                <a:lnTo>
                  <a:pt x="14477" y="1844039"/>
                </a:lnTo>
                <a:lnTo>
                  <a:pt x="23913" y="1844039"/>
                </a:lnTo>
                <a:lnTo>
                  <a:pt x="19810" y="1839354"/>
                </a:lnTo>
                <a:close/>
              </a:path>
              <a:path w="2249804" h="2019300">
                <a:moveTo>
                  <a:pt x="25751" y="1834133"/>
                </a:moveTo>
                <a:lnTo>
                  <a:pt x="15239" y="1834133"/>
                </a:lnTo>
                <a:lnTo>
                  <a:pt x="19810" y="1839354"/>
                </a:lnTo>
                <a:lnTo>
                  <a:pt x="25751" y="1834133"/>
                </a:lnTo>
                <a:close/>
              </a:path>
              <a:path w="2249804" h="2019300">
                <a:moveTo>
                  <a:pt x="2159325" y="269747"/>
                </a:moveTo>
                <a:lnTo>
                  <a:pt x="2141216" y="269747"/>
                </a:lnTo>
                <a:lnTo>
                  <a:pt x="2150360" y="270509"/>
                </a:lnTo>
                <a:lnTo>
                  <a:pt x="2145590" y="274701"/>
                </a:lnTo>
                <a:lnTo>
                  <a:pt x="2227322" y="367283"/>
                </a:lnTo>
                <a:lnTo>
                  <a:pt x="2228398" y="350519"/>
                </a:lnTo>
                <a:lnTo>
                  <a:pt x="2214368" y="350519"/>
                </a:lnTo>
                <a:lnTo>
                  <a:pt x="2215463" y="333370"/>
                </a:lnTo>
                <a:lnTo>
                  <a:pt x="2159325" y="269747"/>
                </a:lnTo>
                <a:close/>
              </a:path>
              <a:path w="2249804" h="2019300">
                <a:moveTo>
                  <a:pt x="2215463" y="333370"/>
                </a:moveTo>
                <a:lnTo>
                  <a:pt x="2214368" y="350519"/>
                </a:lnTo>
                <a:lnTo>
                  <a:pt x="2226560" y="345947"/>
                </a:lnTo>
                <a:lnTo>
                  <a:pt x="2215463" y="333370"/>
                </a:lnTo>
                <a:close/>
              </a:path>
              <a:path w="2249804" h="2019300">
                <a:moveTo>
                  <a:pt x="2249078" y="28193"/>
                </a:moveTo>
                <a:lnTo>
                  <a:pt x="2234942" y="28193"/>
                </a:lnTo>
                <a:lnTo>
                  <a:pt x="2241800" y="35813"/>
                </a:lnTo>
                <a:lnTo>
                  <a:pt x="2234456" y="35813"/>
                </a:lnTo>
                <a:lnTo>
                  <a:pt x="2215463" y="333370"/>
                </a:lnTo>
                <a:lnTo>
                  <a:pt x="2226560" y="345947"/>
                </a:lnTo>
                <a:lnTo>
                  <a:pt x="2214368" y="350519"/>
                </a:lnTo>
                <a:lnTo>
                  <a:pt x="2228398" y="350519"/>
                </a:lnTo>
                <a:lnTo>
                  <a:pt x="2248589" y="35813"/>
                </a:lnTo>
                <a:lnTo>
                  <a:pt x="2241800" y="35813"/>
                </a:lnTo>
                <a:lnTo>
                  <a:pt x="2234486" y="35346"/>
                </a:lnTo>
                <a:lnTo>
                  <a:pt x="2248619" y="35346"/>
                </a:lnTo>
                <a:lnTo>
                  <a:pt x="2249078" y="28193"/>
                </a:lnTo>
                <a:close/>
              </a:path>
              <a:path w="2249804" h="2019300">
                <a:moveTo>
                  <a:pt x="2141216" y="269747"/>
                </a:moveTo>
                <a:lnTo>
                  <a:pt x="2145590" y="274701"/>
                </a:lnTo>
                <a:lnTo>
                  <a:pt x="2150360" y="270509"/>
                </a:lnTo>
                <a:lnTo>
                  <a:pt x="2141216" y="269747"/>
                </a:lnTo>
                <a:close/>
              </a:path>
              <a:path w="2249804" h="2019300">
                <a:moveTo>
                  <a:pt x="1991102" y="88391"/>
                </a:moveTo>
                <a:lnTo>
                  <a:pt x="1985769" y="93078"/>
                </a:lnTo>
                <a:lnTo>
                  <a:pt x="1990340" y="98297"/>
                </a:lnTo>
                <a:lnTo>
                  <a:pt x="1991102" y="88391"/>
                </a:lnTo>
                <a:close/>
              </a:path>
              <a:path w="2249804" h="2019300">
                <a:moveTo>
                  <a:pt x="2000202" y="88391"/>
                </a:moveTo>
                <a:lnTo>
                  <a:pt x="1991102" y="88391"/>
                </a:lnTo>
                <a:lnTo>
                  <a:pt x="1990340" y="98297"/>
                </a:lnTo>
                <a:lnTo>
                  <a:pt x="2001244" y="98297"/>
                </a:lnTo>
                <a:lnTo>
                  <a:pt x="2005580" y="94487"/>
                </a:lnTo>
                <a:lnTo>
                  <a:pt x="2000202" y="88391"/>
                </a:lnTo>
                <a:close/>
              </a:path>
              <a:path w="2249804" h="2019300">
                <a:moveTo>
                  <a:pt x="1904234" y="0"/>
                </a:moveTo>
                <a:lnTo>
                  <a:pt x="1985769" y="93078"/>
                </a:lnTo>
                <a:lnTo>
                  <a:pt x="1991102" y="88391"/>
                </a:lnTo>
                <a:lnTo>
                  <a:pt x="2000202" y="88391"/>
                </a:lnTo>
                <a:lnTo>
                  <a:pt x="1936578" y="16285"/>
                </a:lnTo>
                <a:lnTo>
                  <a:pt x="1920236" y="15239"/>
                </a:lnTo>
                <a:lnTo>
                  <a:pt x="1925570" y="3809"/>
                </a:lnTo>
                <a:lnTo>
                  <a:pt x="1961765" y="3809"/>
                </a:lnTo>
                <a:lnTo>
                  <a:pt x="1904234" y="0"/>
                </a:lnTo>
                <a:close/>
              </a:path>
              <a:path w="2249804" h="2019300">
                <a:moveTo>
                  <a:pt x="2234942" y="28193"/>
                </a:moveTo>
                <a:lnTo>
                  <a:pt x="2234486" y="35346"/>
                </a:lnTo>
                <a:lnTo>
                  <a:pt x="2241800" y="35813"/>
                </a:lnTo>
                <a:lnTo>
                  <a:pt x="2234942" y="28193"/>
                </a:lnTo>
                <a:close/>
              </a:path>
              <a:path w="2249804" h="2019300">
                <a:moveTo>
                  <a:pt x="1961765" y="3809"/>
                </a:moveTo>
                <a:lnTo>
                  <a:pt x="1925570" y="3809"/>
                </a:lnTo>
                <a:lnTo>
                  <a:pt x="1936578" y="16285"/>
                </a:lnTo>
                <a:lnTo>
                  <a:pt x="2234486" y="35346"/>
                </a:lnTo>
                <a:lnTo>
                  <a:pt x="2234942" y="28193"/>
                </a:lnTo>
                <a:lnTo>
                  <a:pt x="2249078" y="28193"/>
                </a:lnTo>
                <a:lnTo>
                  <a:pt x="2249420" y="22859"/>
                </a:lnTo>
                <a:lnTo>
                  <a:pt x="1961765" y="3809"/>
                </a:lnTo>
                <a:close/>
              </a:path>
              <a:path w="2249804" h="2019300">
                <a:moveTo>
                  <a:pt x="1925570" y="3809"/>
                </a:moveTo>
                <a:lnTo>
                  <a:pt x="1920236" y="15239"/>
                </a:lnTo>
                <a:lnTo>
                  <a:pt x="1936578" y="16285"/>
                </a:lnTo>
                <a:lnTo>
                  <a:pt x="1925570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76115" y="2373639"/>
            <a:ext cx="2112010" cy="1896745"/>
          </a:xfrm>
          <a:custGeom>
            <a:avLst/>
            <a:gdLst/>
            <a:ahLst/>
            <a:cxnLst/>
            <a:rect l="l" t="t" r="r" b="b"/>
            <a:pathLst>
              <a:path w="2112009" h="1896745">
                <a:moveTo>
                  <a:pt x="149351" y="0"/>
                </a:moveTo>
                <a:lnTo>
                  <a:pt x="0" y="169163"/>
                </a:lnTo>
                <a:lnTo>
                  <a:pt x="1867661" y="1812035"/>
                </a:lnTo>
                <a:lnTo>
                  <a:pt x="1792985" y="1896617"/>
                </a:lnTo>
                <a:lnTo>
                  <a:pt x="2111501" y="1876805"/>
                </a:lnTo>
                <a:lnTo>
                  <a:pt x="2096378" y="1642109"/>
                </a:lnTo>
                <a:lnTo>
                  <a:pt x="2016251" y="1642109"/>
                </a:lnTo>
                <a:lnTo>
                  <a:pt x="149351" y="0"/>
                </a:lnTo>
                <a:close/>
              </a:path>
              <a:path w="2112009" h="1896745">
                <a:moveTo>
                  <a:pt x="2090927" y="1557527"/>
                </a:moveTo>
                <a:lnTo>
                  <a:pt x="2016251" y="1642109"/>
                </a:lnTo>
                <a:lnTo>
                  <a:pt x="2096378" y="1642109"/>
                </a:lnTo>
                <a:lnTo>
                  <a:pt x="2090927" y="1557527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66209" y="2363733"/>
            <a:ext cx="2129155" cy="1915160"/>
          </a:xfrm>
          <a:custGeom>
            <a:avLst/>
            <a:gdLst/>
            <a:ahLst/>
            <a:cxnLst/>
            <a:rect l="l" t="t" r="r" b="b"/>
            <a:pathLst>
              <a:path w="2129154" h="1915160">
                <a:moveTo>
                  <a:pt x="1867667" y="1822588"/>
                </a:moveTo>
                <a:lnTo>
                  <a:pt x="1786889" y="1914905"/>
                </a:lnTo>
                <a:lnTo>
                  <a:pt x="1845879" y="1911095"/>
                </a:lnTo>
                <a:lnTo>
                  <a:pt x="1807463" y="1911095"/>
                </a:lnTo>
                <a:lnTo>
                  <a:pt x="1802129" y="1899665"/>
                </a:lnTo>
                <a:lnTo>
                  <a:pt x="1818431" y="1898651"/>
                </a:lnTo>
                <a:lnTo>
                  <a:pt x="1881339" y="1827275"/>
                </a:lnTo>
                <a:lnTo>
                  <a:pt x="1872995" y="1827275"/>
                </a:lnTo>
                <a:lnTo>
                  <a:pt x="1867667" y="1822588"/>
                </a:lnTo>
                <a:close/>
              </a:path>
              <a:path w="2129154" h="1915160">
                <a:moveTo>
                  <a:pt x="1818431" y="1898651"/>
                </a:moveTo>
                <a:lnTo>
                  <a:pt x="1802129" y="1899665"/>
                </a:lnTo>
                <a:lnTo>
                  <a:pt x="1807463" y="1911095"/>
                </a:lnTo>
                <a:lnTo>
                  <a:pt x="1818431" y="1898651"/>
                </a:lnTo>
                <a:close/>
              </a:path>
              <a:path w="2129154" h="1915160">
                <a:moveTo>
                  <a:pt x="2114133" y="1880259"/>
                </a:moveTo>
                <a:lnTo>
                  <a:pt x="1818431" y="1898651"/>
                </a:lnTo>
                <a:lnTo>
                  <a:pt x="1807463" y="1911095"/>
                </a:lnTo>
                <a:lnTo>
                  <a:pt x="1845879" y="1911095"/>
                </a:lnTo>
                <a:lnTo>
                  <a:pt x="2129027" y="1892807"/>
                </a:lnTo>
                <a:lnTo>
                  <a:pt x="2128634" y="1886711"/>
                </a:lnTo>
                <a:lnTo>
                  <a:pt x="2114549" y="1886711"/>
                </a:lnTo>
                <a:lnTo>
                  <a:pt x="2114133" y="1880259"/>
                </a:lnTo>
                <a:close/>
              </a:path>
              <a:path w="2129154" h="1915160">
                <a:moveTo>
                  <a:pt x="2120645" y="1879853"/>
                </a:moveTo>
                <a:lnTo>
                  <a:pt x="2114133" y="1880259"/>
                </a:lnTo>
                <a:lnTo>
                  <a:pt x="2114549" y="1886711"/>
                </a:lnTo>
                <a:lnTo>
                  <a:pt x="2120645" y="1879853"/>
                </a:lnTo>
                <a:close/>
              </a:path>
              <a:path w="2129154" h="1915160">
                <a:moveTo>
                  <a:pt x="2128191" y="1879853"/>
                </a:moveTo>
                <a:lnTo>
                  <a:pt x="2120645" y="1879853"/>
                </a:lnTo>
                <a:lnTo>
                  <a:pt x="2114549" y="1886711"/>
                </a:lnTo>
                <a:lnTo>
                  <a:pt x="2128634" y="1886711"/>
                </a:lnTo>
                <a:lnTo>
                  <a:pt x="2128191" y="1879853"/>
                </a:lnTo>
                <a:close/>
              </a:path>
              <a:path w="2129154" h="1915160">
                <a:moveTo>
                  <a:pt x="2108061" y="1568195"/>
                </a:moveTo>
                <a:lnTo>
                  <a:pt x="2093975" y="1568195"/>
                </a:lnTo>
                <a:lnTo>
                  <a:pt x="2106167" y="1572005"/>
                </a:lnTo>
                <a:lnTo>
                  <a:pt x="2095037" y="1584634"/>
                </a:lnTo>
                <a:lnTo>
                  <a:pt x="2114133" y="1880259"/>
                </a:lnTo>
                <a:lnTo>
                  <a:pt x="2120645" y="1879853"/>
                </a:lnTo>
                <a:lnTo>
                  <a:pt x="2128191" y="1879853"/>
                </a:lnTo>
                <a:lnTo>
                  <a:pt x="2108061" y="1568195"/>
                </a:lnTo>
                <a:close/>
              </a:path>
              <a:path w="2129154" h="1915160">
                <a:moveTo>
                  <a:pt x="1872233" y="1817369"/>
                </a:moveTo>
                <a:lnTo>
                  <a:pt x="1867667" y="1822588"/>
                </a:lnTo>
                <a:lnTo>
                  <a:pt x="1872995" y="1827275"/>
                </a:lnTo>
                <a:lnTo>
                  <a:pt x="1872233" y="1817369"/>
                </a:lnTo>
                <a:close/>
              </a:path>
              <a:path w="2129154" h="1915160">
                <a:moveTo>
                  <a:pt x="1882382" y="1817369"/>
                </a:moveTo>
                <a:lnTo>
                  <a:pt x="1872233" y="1817369"/>
                </a:lnTo>
                <a:lnTo>
                  <a:pt x="1872995" y="1827275"/>
                </a:lnTo>
                <a:lnTo>
                  <a:pt x="1881339" y="1827275"/>
                </a:lnTo>
                <a:lnTo>
                  <a:pt x="1886711" y="1821179"/>
                </a:lnTo>
                <a:lnTo>
                  <a:pt x="1882382" y="1817369"/>
                </a:lnTo>
                <a:close/>
              </a:path>
              <a:path w="2129154" h="1915160">
                <a:moveTo>
                  <a:pt x="158495" y="0"/>
                </a:moveTo>
                <a:lnTo>
                  <a:pt x="0" y="179831"/>
                </a:lnTo>
                <a:lnTo>
                  <a:pt x="1867667" y="1822588"/>
                </a:lnTo>
                <a:lnTo>
                  <a:pt x="1872233" y="1817369"/>
                </a:lnTo>
                <a:lnTo>
                  <a:pt x="1882382" y="1817369"/>
                </a:lnTo>
                <a:lnTo>
                  <a:pt x="25735" y="183641"/>
                </a:lnTo>
                <a:lnTo>
                  <a:pt x="15239" y="183641"/>
                </a:lnTo>
                <a:lnTo>
                  <a:pt x="14477" y="173735"/>
                </a:lnTo>
                <a:lnTo>
                  <a:pt x="23941" y="173735"/>
                </a:lnTo>
                <a:lnTo>
                  <a:pt x="159843" y="19016"/>
                </a:lnTo>
                <a:lnTo>
                  <a:pt x="154685" y="14477"/>
                </a:lnTo>
                <a:lnTo>
                  <a:pt x="174949" y="14477"/>
                </a:lnTo>
                <a:lnTo>
                  <a:pt x="158495" y="0"/>
                </a:lnTo>
                <a:close/>
              </a:path>
              <a:path w="2129154" h="1915160">
                <a:moveTo>
                  <a:pt x="174949" y="14477"/>
                </a:moveTo>
                <a:lnTo>
                  <a:pt x="163829" y="14477"/>
                </a:lnTo>
                <a:lnTo>
                  <a:pt x="159843" y="19016"/>
                </a:lnTo>
                <a:lnTo>
                  <a:pt x="2026919" y="1661921"/>
                </a:lnTo>
                <a:lnTo>
                  <a:pt x="2039008" y="1648205"/>
                </a:lnTo>
                <a:lnTo>
                  <a:pt x="2021585" y="1648205"/>
                </a:lnTo>
                <a:lnTo>
                  <a:pt x="2025940" y="1643229"/>
                </a:lnTo>
                <a:lnTo>
                  <a:pt x="174949" y="14477"/>
                </a:lnTo>
                <a:close/>
              </a:path>
              <a:path w="2129154" h="1915160">
                <a:moveTo>
                  <a:pt x="2025940" y="1643229"/>
                </a:moveTo>
                <a:lnTo>
                  <a:pt x="2021585" y="1648205"/>
                </a:lnTo>
                <a:lnTo>
                  <a:pt x="2030729" y="1647443"/>
                </a:lnTo>
                <a:lnTo>
                  <a:pt x="2025940" y="1643229"/>
                </a:lnTo>
                <a:close/>
              </a:path>
              <a:path w="2129154" h="1915160">
                <a:moveTo>
                  <a:pt x="2106929" y="1550669"/>
                </a:moveTo>
                <a:lnTo>
                  <a:pt x="2025940" y="1643229"/>
                </a:lnTo>
                <a:lnTo>
                  <a:pt x="2030729" y="1647443"/>
                </a:lnTo>
                <a:lnTo>
                  <a:pt x="2021585" y="1648205"/>
                </a:lnTo>
                <a:lnTo>
                  <a:pt x="2039008" y="1648205"/>
                </a:lnTo>
                <a:lnTo>
                  <a:pt x="2095037" y="1584634"/>
                </a:lnTo>
                <a:lnTo>
                  <a:pt x="2093975" y="1568195"/>
                </a:lnTo>
                <a:lnTo>
                  <a:pt x="2108061" y="1568195"/>
                </a:lnTo>
                <a:lnTo>
                  <a:pt x="2106929" y="1550669"/>
                </a:lnTo>
                <a:close/>
              </a:path>
              <a:path w="2129154" h="1915160">
                <a:moveTo>
                  <a:pt x="2093975" y="1568195"/>
                </a:moveTo>
                <a:lnTo>
                  <a:pt x="2095037" y="1584634"/>
                </a:lnTo>
                <a:lnTo>
                  <a:pt x="2106167" y="1572005"/>
                </a:lnTo>
                <a:lnTo>
                  <a:pt x="2093975" y="1568195"/>
                </a:lnTo>
                <a:close/>
              </a:path>
              <a:path w="2129154" h="1915160">
                <a:moveTo>
                  <a:pt x="14477" y="173735"/>
                </a:moveTo>
                <a:lnTo>
                  <a:pt x="15239" y="183641"/>
                </a:lnTo>
                <a:lnTo>
                  <a:pt x="19815" y="178432"/>
                </a:lnTo>
                <a:lnTo>
                  <a:pt x="14477" y="173735"/>
                </a:lnTo>
                <a:close/>
              </a:path>
              <a:path w="2129154" h="1915160">
                <a:moveTo>
                  <a:pt x="19815" y="178432"/>
                </a:moveTo>
                <a:lnTo>
                  <a:pt x="15239" y="183641"/>
                </a:lnTo>
                <a:lnTo>
                  <a:pt x="25735" y="183641"/>
                </a:lnTo>
                <a:lnTo>
                  <a:pt x="19815" y="178432"/>
                </a:lnTo>
                <a:close/>
              </a:path>
              <a:path w="2129154" h="1915160">
                <a:moveTo>
                  <a:pt x="23941" y="173735"/>
                </a:moveTo>
                <a:lnTo>
                  <a:pt x="14477" y="173735"/>
                </a:lnTo>
                <a:lnTo>
                  <a:pt x="19815" y="178432"/>
                </a:lnTo>
                <a:lnTo>
                  <a:pt x="23941" y="173735"/>
                </a:lnTo>
                <a:close/>
              </a:path>
              <a:path w="2129154" h="1915160">
                <a:moveTo>
                  <a:pt x="163829" y="14477"/>
                </a:moveTo>
                <a:lnTo>
                  <a:pt x="154685" y="14477"/>
                </a:lnTo>
                <a:lnTo>
                  <a:pt x="159843" y="19016"/>
                </a:lnTo>
                <a:lnTo>
                  <a:pt x="163829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66238" y="2985525"/>
            <a:ext cx="441325" cy="2223135"/>
          </a:xfrm>
          <a:custGeom>
            <a:avLst/>
            <a:gdLst/>
            <a:ahLst/>
            <a:cxnLst/>
            <a:rect l="l" t="t" r="r" b="b"/>
            <a:pathLst>
              <a:path w="441325" h="2223135">
                <a:moveTo>
                  <a:pt x="0" y="2051297"/>
                </a:moveTo>
                <a:lnTo>
                  <a:pt x="140207" y="2222747"/>
                </a:lnTo>
                <a:lnTo>
                  <a:pt x="312419" y="2082539"/>
                </a:lnTo>
                <a:lnTo>
                  <a:pt x="233933" y="2074919"/>
                </a:lnTo>
                <a:lnTo>
                  <a:pt x="235467" y="2059679"/>
                </a:lnTo>
                <a:lnTo>
                  <a:pt x="78485" y="2059679"/>
                </a:lnTo>
                <a:lnTo>
                  <a:pt x="0" y="2051297"/>
                </a:lnTo>
                <a:close/>
              </a:path>
              <a:path w="441325" h="2223135">
                <a:moveTo>
                  <a:pt x="284987" y="0"/>
                </a:moveTo>
                <a:lnTo>
                  <a:pt x="78485" y="2059679"/>
                </a:lnTo>
                <a:lnTo>
                  <a:pt x="235467" y="2059679"/>
                </a:lnTo>
                <a:lnTo>
                  <a:pt x="441197" y="15239"/>
                </a:lnTo>
                <a:lnTo>
                  <a:pt x="284987" y="0"/>
                </a:lnTo>
                <a:close/>
              </a:path>
            </a:pathLst>
          </a:custGeom>
          <a:solidFill>
            <a:srgbClr val="FFFF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50997" y="2977905"/>
            <a:ext cx="464184" cy="2240280"/>
          </a:xfrm>
          <a:custGeom>
            <a:avLst/>
            <a:gdLst/>
            <a:ahLst/>
            <a:cxnLst/>
            <a:rect l="l" t="t" r="r" b="b"/>
            <a:pathLst>
              <a:path w="464185" h="2240279">
                <a:moveTo>
                  <a:pt x="0" y="2050535"/>
                </a:moveTo>
                <a:lnTo>
                  <a:pt x="154685" y="2240273"/>
                </a:lnTo>
                <a:lnTo>
                  <a:pt x="171510" y="2226557"/>
                </a:lnTo>
                <a:lnTo>
                  <a:pt x="160781" y="2226557"/>
                </a:lnTo>
                <a:lnTo>
                  <a:pt x="151637" y="2225033"/>
                </a:lnTo>
                <a:lnTo>
                  <a:pt x="156370" y="2221163"/>
                </a:lnTo>
                <a:lnTo>
                  <a:pt x="30537" y="2067291"/>
                </a:lnTo>
                <a:lnTo>
                  <a:pt x="15239" y="2065775"/>
                </a:lnTo>
                <a:lnTo>
                  <a:pt x="20573" y="2055107"/>
                </a:lnTo>
                <a:lnTo>
                  <a:pt x="43609" y="2055107"/>
                </a:lnTo>
                <a:lnTo>
                  <a:pt x="0" y="2050535"/>
                </a:lnTo>
                <a:close/>
              </a:path>
              <a:path w="464185" h="2240279">
                <a:moveTo>
                  <a:pt x="156370" y="2221163"/>
                </a:moveTo>
                <a:lnTo>
                  <a:pt x="151637" y="2225033"/>
                </a:lnTo>
                <a:lnTo>
                  <a:pt x="160781" y="2226557"/>
                </a:lnTo>
                <a:lnTo>
                  <a:pt x="156370" y="2221163"/>
                </a:lnTo>
                <a:close/>
              </a:path>
              <a:path w="464185" h="2240279">
                <a:moveTo>
                  <a:pt x="310186" y="2095376"/>
                </a:moveTo>
                <a:lnTo>
                  <a:pt x="156370" y="2221163"/>
                </a:lnTo>
                <a:lnTo>
                  <a:pt x="160781" y="2226557"/>
                </a:lnTo>
                <a:lnTo>
                  <a:pt x="171510" y="2226557"/>
                </a:lnTo>
                <a:lnTo>
                  <a:pt x="330403" y="2097017"/>
                </a:lnTo>
                <a:lnTo>
                  <a:pt x="326897" y="2097017"/>
                </a:lnTo>
                <a:lnTo>
                  <a:pt x="310186" y="2095376"/>
                </a:lnTo>
                <a:close/>
              </a:path>
              <a:path w="464185" h="2240279">
                <a:moveTo>
                  <a:pt x="323087" y="2084825"/>
                </a:moveTo>
                <a:lnTo>
                  <a:pt x="310186" y="2095376"/>
                </a:lnTo>
                <a:lnTo>
                  <a:pt x="326897" y="2097017"/>
                </a:lnTo>
                <a:lnTo>
                  <a:pt x="323087" y="2084825"/>
                </a:lnTo>
                <a:close/>
              </a:path>
              <a:path w="464185" h="2240279">
                <a:moveTo>
                  <a:pt x="337155" y="2084825"/>
                </a:moveTo>
                <a:lnTo>
                  <a:pt x="323087" y="2084825"/>
                </a:lnTo>
                <a:lnTo>
                  <a:pt x="326897" y="2097017"/>
                </a:lnTo>
                <a:lnTo>
                  <a:pt x="330403" y="2097017"/>
                </a:lnTo>
                <a:lnTo>
                  <a:pt x="344423" y="2085587"/>
                </a:lnTo>
                <a:lnTo>
                  <a:pt x="337155" y="2084825"/>
                </a:lnTo>
                <a:close/>
              </a:path>
              <a:path w="464185" h="2240279">
                <a:moveTo>
                  <a:pt x="449579" y="22859"/>
                </a:moveTo>
                <a:lnTo>
                  <a:pt x="241553" y="2088635"/>
                </a:lnTo>
                <a:lnTo>
                  <a:pt x="310186" y="2095376"/>
                </a:lnTo>
                <a:lnTo>
                  <a:pt x="323087" y="2084825"/>
                </a:lnTo>
                <a:lnTo>
                  <a:pt x="337155" y="2084825"/>
                </a:lnTo>
                <a:lnTo>
                  <a:pt x="322619" y="2083301"/>
                </a:lnTo>
                <a:lnTo>
                  <a:pt x="256031" y="2083301"/>
                </a:lnTo>
                <a:lnTo>
                  <a:pt x="249935" y="2075681"/>
                </a:lnTo>
                <a:lnTo>
                  <a:pt x="256799" y="2075681"/>
                </a:lnTo>
                <a:lnTo>
                  <a:pt x="462753" y="29717"/>
                </a:lnTo>
                <a:lnTo>
                  <a:pt x="455675" y="29717"/>
                </a:lnTo>
                <a:lnTo>
                  <a:pt x="448955" y="29062"/>
                </a:lnTo>
                <a:lnTo>
                  <a:pt x="455093" y="29062"/>
                </a:lnTo>
                <a:lnTo>
                  <a:pt x="449579" y="22859"/>
                </a:lnTo>
                <a:close/>
              </a:path>
              <a:path w="464185" h="2240279">
                <a:moveTo>
                  <a:pt x="249935" y="2075681"/>
                </a:moveTo>
                <a:lnTo>
                  <a:pt x="256031" y="2083301"/>
                </a:lnTo>
                <a:lnTo>
                  <a:pt x="256727" y="2076393"/>
                </a:lnTo>
                <a:lnTo>
                  <a:pt x="249935" y="2075681"/>
                </a:lnTo>
                <a:close/>
              </a:path>
              <a:path w="464185" h="2240279">
                <a:moveTo>
                  <a:pt x="256727" y="2076393"/>
                </a:moveTo>
                <a:lnTo>
                  <a:pt x="256031" y="2083301"/>
                </a:lnTo>
                <a:lnTo>
                  <a:pt x="322619" y="2083301"/>
                </a:lnTo>
                <a:lnTo>
                  <a:pt x="256727" y="2076393"/>
                </a:lnTo>
                <a:close/>
              </a:path>
              <a:path w="464185" h="2240279">
                <a:moveTo>
                  <a:pt x="256799" y="2075681"/>
                </a:moveTo>
                <a:lnTo>
                  <a:pt x="249935" y="2075681"/>
                </a:lnTo>
                <a:lnTo>
                  <a:pt x="256727" y="2076393"/>
                </a:lnTo>
                <a:lnTo>
                  <a:pt x="256799" y="2075681"/>
                </a:lnTo>
                <a:close/>
              </a:path>
              <a:path w="464185" h="2240279">
                <a:moveTo>
                  <a:pt x="43609" y="2055107"/>
                </a:moveTo>
                <a:lnTo>
                  <a:pt x="20573" y="2055107"/>
                </a:lnTo>
                <a:lnTo>
                  <a:pt x="30537" y="2067291"/>
                </a:lnTo>
                <a:lnTo>
                  <a:pt x="99821" y="2074157"/>
                </a:lnTo>
                <a:lnTo>
                  <a:pt x="100586" y="2066537"/>
                </a:lnTo>
                <a:lnTo>
                  <a:pt x="86867" y="2066537"/>
                </a:lnTo>
                <a:lnTo>
                  <a:pt x="87552" y="2059714"/>
                </a:lnTo>
                <a:lnTo>
                  <a:pt x="43609" y="2055107"/>
                </a:lnTo>
                <a:close/>
              </a:path>
              <a:path w="464185" h="2240279">
                <a:moveTo>
                  <a:pt x="20573" y="2055107"/>
                </a:moveTo>
                <a:lnTo>
                  <a:pt x="15239" y="2065775"/>
                </a:lnTo>
                <a:lnTo>
                  <a:pt x="30537" y="2067291"/>
                </a:lnTo>
                <a:lnTo>
                  <a:pt x="20573" y="2055107"/>
                </a:lnTo>
                <a:close/>
              </a:path>
              <a:path w="464185" h="2240279">
                <a:moveTo>
                  <a:pt x="87552" y="2059714"/>
                </a:moveTo>
                <a:lnTo>
                  <a:pt x="86867" y="2066537"/>
                </a:lnTo>
                <a:lnTo>
                  <a:pt x="94487" y="2060441"/>
                </a:lnTo>
                <a:lnTo>
                  <a:pt x="87552" y="2059714"/>
                </a:lnTo>
                <a:close/>
              </a:path>
              <a:path w="464185" h="2240279">
                <a:moveTo>
                  <a:pt x="294131" y="0"/>
                </a:moveTo>
                <a:lnTo>
                  <a:pt x="87552" y="2059714"/>
                </a:lnTo>
                <a:lnTo>
                  <a:pt x="94487" y="2060441"/>
                </a:lnTo>
                <a:lnTo>
                  <a:pt x="86867" y="2066537"/>
                </a:lnTo>
                <a:lnTo>
                  <a:pt x="100586" y="2066537"/>
                </a:lnTo>
                <a:lnTo>
                  <a:pt x="306406" y="15155"/>
                </a:lnTo>
                <a:lnTo>
                  <a:pt x="299465" y="14477"/>
                </a:lnTo>
                <a:lnTo>
                  <a:pt x="307085" y="8381"/>
                </a:lnTo>
                <a:lnTo>
                  <a:pt x="379094" y="8381"/>
                </a:lnTo>
                <a:lnTo>
                  <a:pt x="294131" y="0"/>
                </a:lnTo>
                <a:close/>
              </a:path>
              <a:path w="464185" h="2240279">
                <a:moveTo>
                  <a:pt x="455093" y="29062"/>
                </a:moveTo>
                <a:lnTo>
                  <a:pt x="448955" y="29062"/>
                </a:lnTo>
                <a:lnTo>
                  <a:pt x="455675" y="29717"/>
                </a:lnTo>
                <a:lnTo>
                  <a:pt x="455093" y="29062"/>
                </a:lnTo>
                <a:close/>
              </a:path>
              <a:path w="464185" h="2240279">
                <a:moveTo>
                  <a:pt x="463444" y="22859"/>
                </a:moveTo>
                <a:lnTo>
                  <a:pt x="449579" y="22859"/>
                </a:lnTo>
                <a:lnTo>
                  <a:pt x="455675" y="29717"/>
                </a:lnTo>
                <a:lnTo>
                  <a:pt x="462753" y="29717"/>
                </a:lnTo>
                <a:lnTo>
                  <a:pt x="463444" y="22859"/>
                </a:lnTo>
                <a:close/>
              </a:path>
              <a:path w="464185" h="2240279">
                <a:moveTo>
                  <a:pt x="379094" y="8381"/>
                </a:moveTo>
                <a:lnTo>
                  <a:pt x="307085" y="8381"/>
                </a:lnTo>
                <a:lnTo>
                  <a:pt x="306406" y="15155"/>
                </a:lnTo>
                <a:lnTo>
                  <a:pt x="448955" y="29062"/>
                </a:lnTo>
                <a:lnTo>
                  <a:pt x="449579" y="22859"/>
                </a:lnTo>
                <a:lnTo>
                  <a:pt x="463444" y="22859"/>
                </a:lnTo>
                <a:lnTo>
                  <a:pt x="464057" y="16763"/>
                </a:lnTo>
                <a:lnTo>
                  <a:pt x="379094" y="8381"/>
                </a:lnTo>
                <a:close/>
              </a:path>
              <a:path w="464185" h="2240279">
                <a:moveTo>
                  <a:pt x="307085" y="8381"/>
                </a:moveTo>
                <a:lnTo>
                  <a:pt x="299465" y="14477"/>
                </a:lnTo>
                <a:lnTo>
                  <a:pt x="306406" y="15155"/>
                </a:lnTo>
                <a:lnTo>
                  <a:pt x="307085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3FEA7B-DD5B-F347-9222-D40161A30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1997075"/>
            <a:ext cx="4686300" cy="35687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8C7F611-5104-734E-AC66-16CA3362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61CC0AB-B1BA-B44F-B808-2EEB2F95B031}"/>
              </a:ext>
            </a:extLst>
          </p:cNvPr>
          <p:cNvSpPr txBox="1">
            <a:spLocks/>
          </p:cNvSpPr>
          <p:nvPr/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464184" algn="ctr"/>
            <a:r>
              <a:rPr lang="nl-NL" kern="0" spc="15"/>
              <a:t>Use Subject</a:t>
            </a:r>
            <a:endParaRPr lang="nl-NL" kern="0" spc="15" dirty="0"/>
          </a:p>
        </p:txBody>
      </p:sp>
    </p:spTree>
    <p:extLst>
      <p:ext uri="{BB962C8B-B14F-4D97-AF65-F5344CB8AC3E}">
        <p14:creationId xmlns:p14="http://schemas.microsoft.com/office/powerpoint/2010/main" val="2687780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lang="nl-NL" spc="15" dirty="0" err="1"/>
              <a:t>Use</a:t>
            </a:r>
            <a:r>
              <a:rPr lang="nl-NL" spc="15" dirty="0"/>
              <a:t> Subject</a:t>
            </a:r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11745" y="1654272"/>
            <a:ext cx="9469909" cy="1921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785" algn="ctr">
              <a:lnSpc>
                <a:spcPct val="100000"/>
              </a:lnSpc>
              <a:spcBef>
                <a:spcPts val="2160"/>
              </a:spcBef>
              <a:tabLst>
                <a:tab pos="1161415" algn="l"/>
              </a:tabLst>
            </a:pPr>
            <a:r>
              <a:rPr lang="en-GB" b="1" spc="-25" dirty="0">
                <a:solidFill>
                  <a:srgbClr val="C00000"/>
                </a:solidFill>
                <a:latin typeface="Courier New"/>
                <a:cs typeface="Courier New"/>
              </a:rPr>
              <a:t>Subject(</a:t>
            </a:r>
            <a:r>
              <a:rPr lang="en-GB" b="1" spc="-20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r>
              <a:rPr lang="en-GB" b="1" spc="-66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GB" b="1" spc="-2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GB" b="1" spc="-35" dirty="0">
                <a:solidFill>
                  <a:srgbClr val="C00000"/>
                </a:solidFill>
                <a:latin typeface="Courier New"/>
                <a:cs typeface="Courier New"/>
              </a:rPr>
              <a:t>= </a:t>
            </a:r>
            <a:r>
              <a:rPr lang="en-GB" b="1" i="1" spc="-25" dirty="0">
                <a:solidFill>
                  <a:srgbClr val="C00000"/>
                </a:solidFill>
                <a:latin typeface="Courier New"/>
                <a:cs typeface="Courier New"/>
              </a:rPr>
              <a:t>Observabl</a:t>
            </a:r>
            <a:r>
              <a:rPr lang="en-GB" b="1" i="1" spc="-20" dirty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lang="en-GB" b="1" i="1" spc="-66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GB" b="1" i="1" spc="-15" dirty="0">
                <a:solidFill>
                  <a:srgbClr val="C00000"/>
                </a:solidFill>
              </a:rPr>
              <a:t>and </a:t>
            </a:r>
            <a:r>
              <a:rPr lang="en-GB" b="1" i="1" spc="-25" dirty="0">
                <a:solidFill>
                  <a:srgbClr val="C00000"/>
                </a:solidFill>
                <a:latin typeface="Courier New"/>
                <a:cs typeface="Courier New"/>
              </a:rPr>
              <a:t>Observer</a:t>
            </a:r>
            <a:endParaRPr lang="en-GB" b="1" i="1" spc="-15" dirty="0">
              <a:solidFill>
                <a:srgbClr val="C00000"/>
              </a:solidFill>
            </a:endParaRPr>
          </a:p>
          <a:p>
            <a:pPr marL="819785">
              <a:lnSpc>
                <a:spcPct val="100000"/>
              </a:lnSpc>
              <a:spcBef>
                <a:spcPts val="2160"/>
              </a:spcBef>
              <a:tabLst>
                <a:tab pos="1161415" algn="l"/>
              </a:tabLst>
            </a:pPr>
            <a:endParaRPr lang="en-GB" b="1" spc="-15" dirty="0">
              <a:solidFill>
                <a:srgbClr val="C00000"/>
              </a:solidFill>
            </a:endParaRPr>
          </a:p>
          <a:p>
            <a:pPr marL="807085">
              <a:lnSpc>
                <a:spcPct val="100000"/>
              </a:lnSpc>
              <a:spcBef>
                <a:spcPts val="4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819785">
              <a:lnSpc>
                <a:spcPct val="100000"/>
              </a:lnSpc>
            </a:pPr>
            <a:r>
              <a:rPr sz="3200" i="1" spc="10" dirty="0">
                <a:latin typeface="Verdana"/>
                <a:cs typeface="Verdana"/>
              </a:rPr>
              <a:t>“Publis</a:t>
            </a:r>
            <a:r>
              <a:rPr sz="3200" i="1" spc="20" dirty="0">
                <a:latin typeface="Verdana"/>
                <a:cs typeface="Verdana"/>
              </a:rPr>
              <a:t>h</a:t>
            </a:r>
            <a:r>
              <a:rPr sz="3200" i="1" spc="335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Verdana"/>
                <a:cs typeface="Verdana"/>
              </a:rPr>
              <a:t>en</a:t>
            </a:r>
            <a:r>
              <a:rPr sz="3200" i="1" spc="325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Verdana"/>
                <a:cs typeface="Verdana"/>
              </a:rPr>
              <a:t>Subscribe”</a:t>
            </a:r>
            <a:r>
              <a:rPr sz="3200" i="1" spc="315" dirty="0">
                <a:latin typeface="Times New Roman"/>
                <a:cs typeface="Times New Roman"/>
              </a:rPr>
              <a:t> </a:t>
            </a:r>
            <a:r>
              <a:rPr sz="3200" spc="20" dirty="0"/>
              <a:t>–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spc="20" dirty="0"/>
              <a:t>PubSub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spc="10" dirty="0"/>
              <a:t>s</a:t>
            </a:r>
            <a:r>
              <a:rPr sz="3200" spc="15" dirty="0"/>
              <a:t>ysteem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3673" y="824487"/>
            <a:ext cx="8860790" cy="5828665"/>
          </a:xfrm>
          <a:custGeom>
            <a:avLst/>
            <a:gdLst/>
            <a:ahLst/>
            <a:cxnLst/>
            <a:rect l="l" t="t" r="r" b="b"/>
            <a:pathLst>
              <a:path w="8860790" h="5828665">
                <a:moveTo>
                  <a:pt x="0" y="5828537"/>
                </a:moveTo>
                <a:lnTo>
                  <a:pt x="8860535" y="5828537"/>
                </a:lnTo>
                <a:lnTo>
                  <a:pt x="8860535" y="0"/>
                </a:lnTo>
                <a:lnTo>
                  <a:pt x="0" y="0"/>
                </a:lnTo>
                <a:lnTo>
                  <a:pt x="0" y="5828537"/>
                </a:lnTo>
                <a:close/>
              </a:path>
            </a:pathLst>
          </a:custGeom>
          <a:solidFill>
            <a:srgbClr val="DDF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4569" y="1147581"/>
            <a:ext cx="4281805" cy="3184525"/>
          </a:xfrm>
          <a:custGeom>
            <a:avLst/>
            <a:gdLst/>
            <a:ahLst/>
            <a:cxnLst/>
            <a:rect l="l" t="t" r="r" b="b"/>
            <a:pathLst>
              <a:path w="4281805" h="3184525">
                <a:moveTo>
                  <a:pt x="4281677" y="0"/>
                </a:moveTo>
                <a:lnTo>
                  <a:pt x="0" y="0"/>
                </a:lnTo>
                <a:lnTo>
                  <a:pt x="0" y="3184397"/>
                </a:lnTo>
                <a:lnTo>
                  <a:pt x="4281677" y="3184397"/>
                </a:lnTo>
                <a:lnTo>
                  <a:pt x="4281677" y="3177539"/>
                </a:lnTo>
                <a:lnTo>
                  <a:pt x="13715" y="3177539"/>
                </a:lnTo>
                <a:lnTo>
                  <a:pt x="6857" y="3170681"/>
                </a:lnTo>
                <a:lnTo>
                  <a:pt x="13715" y="317068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4281677" y="6857"/>
                </a:lnTo>
                <a:lnTo>
                  <a:pt x="4281677" y="0"/>
                </a:lnTo>
                <a:close/>
              </a:path>
              <a:path w="4281805" h="3184525">
                <a:moveTo>
                  <a:pt x="13715" y="3170681"/>
                </a:moveTo>
                <a:lnTo>
                  <a:pt x="6857" y="3170681"/>
                </a:lnTo>
                <a:lnTo>
                  <a:pt x="13715" y="3177539"/>
                </a:lnTo>
                <a:lnTo>
                  <a:pt x="13715" y="3170681"/>
                </a:lnTo>
                <a:close/>
              </a:path>
              <a:path w="4281805" h="3184525">
                <a:moveTo>
                  <a:pt x="4267958" y="3170681"/>
                </a:moveTo>
                <a:lnTo>
                  <a:pt x="13715" y="3170681"/>
                </a:lnTo>
                <a:lnTo>
                  <a:pt x="13715" y="3177539"/>
                </a:lnTo>
                <a:lnTo>
                  <a:pt x="4267958" y="3177539"/>
                </a:lnTo>
                <a:lnTo>
                  <a:pt x="4267958" y="3170681"/>
                </a:lnTo>
                <a:close/>
              </a:path>
              <a:path w="4281805" h="3184525">
                <a:moveTo>
                  <a:pt x="4267958" y="6857"/>
                </a:moveTo>
                <a:lnTo>
                  <a:pt x="4267958" y="3177539"/>
                </a:lnTo>
                <a:lnTo>
                  <a:pt x="4274816" y="3170681"/>
                </a:lnTo>
                <a:lnTo>
                  <a:pt x="4281677" y="3170681"/>
                </a:lnTo>
                <a:lnTo>
                  <a:pt x="4281677" y="13715"/>
                </a:lnTo>
                <a:lnTo>
                  <a:pt x="4274816" y="13715"/>
                </a:lnTo>
                <a:lnTo>
                  <a:pt x="4267958" y="6857"/>
                </a:lnTo>
                <a:close/>
              </a:path>
              <a:path w="4281805" h="3184525">
                <a:moveTo>
                  <a:pt x="4281677" y="3170681"/>
                </a:moveTo>
                <a:lnTo>
                  <a:pt x="4274816" y="3170681"/>
                </a:lnTo>
                <a:lnTo>
                  <a:pt x="4267958" y="3177539"/>
                </a:lnTo>
                <a:lnTo>
                  <a:pt x="4281677" y="3177539"/>
                </a:lnTo>
                <a:lnTo>
                  <a:pt x="4281677" y="3170681"/>
                </a:lnTo>
                <a:close/>
              </a:path>
              <a:path w="4281805" h="318452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4281805" h="3184525">
                <a:moveTo>
                  <a:pt x="426795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4267958" y="13715"/>
                </a:lnTo>
                <a:lnTo>
                  <a:pt x="4267958" y="6857"/>
                </a:lnTo>
                <a:close/>
              </a:path>
              <a:path w="4281805" h="3184525">
                <a:moveTo>
                  <a:pt x="4281677" y="6857"/>
                </a:moveTo>
                <a:lnTo>
                  <a:pt x="4267958" y="6857"/>
                </a:lnTo>
                <a:lnTo>
                  <a:pt x="4274816" y="13715"/>
                </a:lnTo>
                <a:lnTo>
                  <a:pt x="4281677" y="13715"/>
                </a:lnTo>
                <a:lnTo>
                  <a:pt x="428167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01427" y="1154439"/>
            <a:ext cx="4268470" cy="3171190"/>
          </a:xfrm>
          <a:prstGeom prst="rect">
            <a:avLst/>
          </a:prstGeom>
          <a:solidFill>
            <a:srgbClr val="32946A"/>
          </a:solidFill>
        </p:spPr>
        <p:txBody>
          <a:bodyPr vert="horz" wrap="square" lIns="0" tIns="0" rIns="0" bIns="0" rtlCol="0">
            <a:spAutoFit/>
          </a:bodyPr>
          <a:lstStyle/>
          <a:p>
            <a:pPr marL="1040765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-list&gt;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2095" y="4655061"/>
            <a:ext cx="4173220" cy="1306195"/>
          </a:xfrm>
          <a:custGeom>
            <a:avLst/>
            <a:gdLst/>
            <a:ahLst/>
            <a:cxnLst/>
            <a:rect l="l" t="t" r="r" b="b"/>
            <a:pathLst>
              <a:path w="4173220" h="1306195">
                <a:moveTo>
                  <a:pt x="0" y="1306067"/>
                </a:moveTo>
                <a:lnTo>
                  <a:pt x="4172711" y="1306067"/>
                </a:lnTo>
                <a:lnTo>
                  <a:pt x="4172711" y="0"/>
                </a:lnTo>
                <a:lnTo>
                  <a:pt x="0" y="0"/>
                </a:lnTo>
                <a:lnTo>
                  <a:pt x="0" y="130606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5236" y="4648203"/>
            <a:ext cx="4186554" cy="1320165"/>
          </a:xfrm>
          <a:custGeom>
            <a:avLst/>
            <a:gdLst/>
            <a:ahLst/>
            <a:cxnLst/>
            <a:rect l="l" t="t" r="r" b="b"/>
            <a:pathLst>
              <a:path w="4186554" h="1320164">
                <a:moveTo>
                  <a:pt x="4186427" y="0"/>
                </a:moveTo>
                <a:lnTo>
                  <a:pt x="0" y="0"/>
                </a:lnTo>
                <a:lnTo>
                  <a:pt x="0" y="1319783"/>
                </a:lnTo>
                <a:lnTo>
                  <a:pt x="4186427" y="1319783"/>
                </a:lnTo>
                <a:lnTo>
                  <a:pt x="4186427" y="1312925"/>
                </a:lnTo>
                <a:lnTo>
                  <a:pt x="13715" y="1312925"/>
                </a:lnTo>
                <a:lnTo>
                  <a:pt x="6857" y="1306067"/>
                </a:lnTo>
                <a:lnTo>
                  <a:pt x="13715" y="1306067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4186427" y="6857"/>
                </a:lnTo>
                <a:lnTo>
                  <a:pt x="4186427" y="0"/>
                </a:lnTo>
                <a:close/>
              </a:path>
              <a:path w="4186554" h="1320164">
                <a:moveTo>
                  <a:pt x="13715" y="1306067"/>
                </a:moveTo>
                <a:lnTo>
                  <a:pt x="6857" y="1306067"/>
                </a:lnTo>
                <a:lnTo>
                  <a:pt x="13715" y="1312925"/>
                </a:lnTo>
                <a:lnTo>
                  <a:pt x="13715" y="1306067"/>
                </a:lnTo>
                <a:close/>
              </a:path>
              <a:path w="4186554" h="1320164">
                <a:moveTo>
                  <a:pt x="4172708" y="1306067"/>
                </a:moveTo>
                <a:lnTo>
                  <a:pt x="13715" y="1306067"/>
                </a:lnTo>
                <a:lnTo>
                  <a:pt x="13715" y="1312925"/>
                </a:lnTo>
                <a:lnTo>
                  <a:pt x="4172708" y="1312925"/>
                </a:lnTo>
                <a:lnTo>
                  <a:pt x="4172708" y="1306067"/>
                </a:lnTo>
                <a:close/>
              </a:path>
              <a:path w="4186554" h="1320164">
                <a:moveTo>
                  <a:pt x="4172708" y="6857"/>
                </a:moveTo>
                <a:lnTo>
                  <a:pt x="4172708" y="1312925"/>
                </a:lnTo>
                <a:lnTo>
                  <a:pt x="4179566" y="1306067"/>
                </a:lnTo>
                <a:lnTo>
                  <a:pt x="4186427" y="1306067"/>
                </a:lnTo>
                <a:lnTo>
                  <a:pt x="4186427" y="13715"/>
                </a:lnTo>
                <a:lnTo>
                  <a:pt x="4179566" y="13715"/>
                </a:lnTo>
                <a:lnTo>
                  <a:pt x="4172708" y="6857"/>
                </a:lnTo>
                <a:close/>
              </a:path>
              <a:path w="4186554" h="1320164">
                <a:moveTo>
                  <a:pt x="4186427" y="1306067"/>
                </a:moveTo>
                <a:lnTo>
                  <a:pt x="4179566" y="1306067"/>
                </a:lnTo>
                <a:lnTo>
                  <a:pt x="4172708" y="1312925"/>
                </a:lnTo>
                <a:lnTo>
                  <a:pt x="4186427" y="1312925"/>
                </a:lnTo>
                <a:lnTo>
                  <a:pt x="4186427" y="1306067"/>
                </a:lnTo>
                <a:close/>
              </a:path>
              <a:path w="4186554" h="132016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4186554" h="1320164">
                <a:moveTo>
                  <a:pt x="4172708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4172708" y="13715"/>
                </a:lnTo>
                <a:lnTo>
                  <a:pt x="4172708" y="6857"/>
                </a:lnTo>
                <a:close/>
              </a:path>
              <a:path w="4186554" h="1320164">
                <a:moveTo>
                  <a:pt x="4186427" y="6857"/>
                </a:moveTo>
                <a:lnTo>
                  <a:pt x="4172708" y="6857"/>
                </a:lnTo>
                <a:lnTo>
                  <a:pt x="4179566" y="13715"/>
                </a:lnTo>
                <a:lnTo>
                  <a:pt x="4186427" y="13715"/>
                </a:lnTo>
                <a:lnTo>
                  <a:pt x="41864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35671" y="5116543"/>
            <a:ext cx="292354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-orders&gt;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87139" y="1154439"/>
            <a:ext cx="3639820" cy="3171190"/>
          </a:xfrm>
          <a:custGeom>
            <a:avLst/>
            <a:gdLst/>
            <a:ahLst/>
            <a:cxnLst/>
            <a:rect l="l" t="t" r="r" b="b"/>
            <a:pathLst>
              <a:path w="3639820" h="3171190">
                <a:moveTo>
                  <a:pt x="0" y="3170681"/>
                </a:moveTo>
                <a:lnTo>
                  <a:pt x="3639311" y="3170681"/>
                </a:lnTo>
                <a:lnTo>
                  <a:pt x="3639311" y="0"/>
                </a:lnTo>
                <a:lnTo>
                  <a:pt x="0" y="0"/>
                </a:lnTo>
                <a:lnTo>
                  <a:pt x="0" y="3170681"/>
                </a:lnTo>
                <a:close/>
              </a:path>
            </a:pathLst>
          </a:custGeom>
          <a:solidFill>
            <a:srgbClr val="329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80281" y="1147581"/>
            <a:ext cx="3653154" cy="3184525"/>
          </a:xfrm>
          <a:custGeom>
            <a:avLst/>
            <a:gdLst/>
            <a:ahLst/>
            <a:cxnLst/>
            <a:rect l="l" t="t" r="r" b="b"/>
            <a:pathLst>
              <a:path w="3653154" h="3184525">
                <a:moveTo>
                  <a:pt x="3653027" y="0"/>
                </a:moveTo>
                <a:lnTo>
                  <a:pt x="0" y="0"/>
                </a:lnTo>
                <a:lnTo>
                  <a:pt x="0" y="3184397"/>
                </a:lnTo>
                <a:lnTo>
                  <a:pt x="3653027" y="3184397"/>
                </a:lnTo>
                <a:lnTo>
                  <a:pt x="3653027" y="3177539"/>
                </a:lnTo>
                <a:lnTo>
                  <a:pt x="13715" y="3177539"/>
                </a:lnTo>
                <a:lnTo>
                  <a:pt x="6857" y="3170681"/>
                </a:lnTo>
                <a:lnTo>
                  <a:pt x="13715" y="317068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3653027" y="6857"/>
                </a:lnTo>
                <a:lnTo>
                  <a:pt x="3653027" y="0"/>
                </a:lnTo>
                <a:close/>
              </a:path>
              <a:path w="3653154" h="3184525">
                <a:moveTo>
                  <a:pt x="13715" y="3170681"/>
                </a:moveTo>
                <a:lnTo>
                  <a:pt x="6857" y="3170681"/>
                </a:lnTo>
                <a:lnTo>
                  <a:pt x="13715" y="3177539"/>
                </a:lnTo>
                <a:lnTo>
                  <a:pt x="13715" y="3170681"/>
                </a:lnTo>
                <a:close/>
              </a:path>
              <a:path w="3653154" h="3184525">
                <a:moveTo>
                  <a:pt x="3639311" y="3170681"/>
                </a:moveTo>
                <a:lnTo>
                  <a:pt x="13715" y="3170681"/>
                </a:lnTo>
                <a:lnTo>
                  <a:pt x="13715" y="3177539"/>
                </a:lnTo>
                <a:lnTo>
                  <a:pt x="3639311" y="3177539"/>
                </a:lnTo>
                <a:lnTo>
                  <a:pt x="3639311" y="3170681"/>
                </a:lnTo>
                <a:close/>
              </a:path>
              <a:path w="3653154" h="3184525">
                <a:moveTo>
                  <a:pt x="3639311" y="6857"/>
                </a:moveTo>
                <a:lnTo>
                  <a:pt x="3639311" y="3177539"/>
                </a:lnTo>
                <a:lnTo>
                  <a:pt x="3646169" y="3170681"/>
                </a:lnTo>
                <a:lnTo>
                  <a:pt x="3653027" y="3170681"/>
                </a:lnTo>
                <a:lnTo>
                  <a:pt x="3653027" y="13715"/>
                </a:lnTo>
                <a:lnTo>
                  <a:pt x="3646169" y="13715"/>
                </a:lnTo>
                <a:lnTo>
                  <a:pt x="3639311" y="6857"/>
                </a:lnTo>
                <a:close/>
              </a:path>
              <a:path w="3653154" h="3184525">
                <a:moveTo>
                  <a:pt x="3653027" y="3170681"/>
                </a:moveTo>
                <a:lnTo>
                  <a:pt x="3646169" y="3170681"/>
                </a:lnTo>
                <a:lnTo>
                  <a:pt x="3639311" y="3177539"/>
                </a:lnTo>
                <a:lnTo>
                  <a:pt x="3653027" y="3177539"/>
                </a:lnTo>
                <a:lnTo>
                  <a:pt x="3653027" y="3170681"/>
                </a:lnTo>
                <a:close/>
              </a:path>
              <a:path w="3653154" h="3184525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3653154" h="3184525">
                <a:moveTo>
                  <a:pt x="3639311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3639311" y="13715"/>
                </a:lnTo>
                <a:lnTo>
                  <a:pt x="3639311" y="6857"/>
                </a:lnTo>
                <a:close/>
              </a:path>
              <a:path w="3653154" h="3184525">
                <a:moveTo>
                  <a:pt x="3653027" y="6857"/>
                </a:moveTo>
                <a:lnTo>
                  <a:pt x="3639311" y="6857"/>
                </a:lnTo>
                <a:lnTo>
                  <a:pt x="3646169" y="13715"/>
                </a:lnTo>
                <a:lnTo>
                  <a:pt x="3653027" y="13715"/>
                </a:lnTo>
                <a:lnTo>
                  <a:pt x="3653027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27259" y="2547839"/>
            <a:ext cx="2957830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&lt;cit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200" spc="10" dirty="0">
                <a:solidFill>
                  <a:srgbClr val="FFFFFF"/>
                </a:solidFill>
                <a:latin typeface="Verdana"/>
                <a:cs typeface="Verdana"/>
              </a:rPr>
              <a:t>-details&gt;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23537" y="3621795"/>
            <a:ext cx="1710055" cy="521970"/>
          </a:xfrm>
          <a:custGeom>
            <a:avLst/>
            <a:gdLst/>
            <a:ahLst/>
            <a:cxnLst/>
            <a:rect l="l" t="t" r="r" b="b"/>
            <a:pathLst>
              <a:path w="1710054" h="521970">
                <a:moveTo>
                  <a:pt x="1623059" y="0"/>
                </a:moveTo>
                <a:lnTo>
                  <a:pt x="76419" y="632"/>
                </a:lnTo>
                <a:lnTo>
                  <a:pt x="37463" y="15639"/>
                </a:lnTo>
                <a:lnTo>
                  <a:pt x="10240" y="46477"/>
                </a:lnTo>
                <a:lnTo>
                  <a:pt x="0" y="87629"/>
                </a:lnTo>
                <a:lnTo>
                  <a:pt x="554" y="444982"/>
                </a:lnTo>
                <a:lnTo>
                  <a:pt x="15183" y="484207"/>
                </a:lnTo>
                <a:lnTo>
                  <a:pt x="45728" y="511642"/>
                </a:lnTo>
                <a:lnTo>
                  <a:pt x="86867" y="521969"/>
                </a:lnTo>
                <a:lnTo>
                  <a:pt x="1632940" y="521415"/>
                </a:lnTo>
                <a:lnTo>
                  <a:pt x="1672165" y="506786"/>
                </a:lnTo>
                <a:lnTo>
                  <a:pt x="1699600" y="476241"/>
                </a:lnTo>
                <a:lnTo>
                  <a:pt x="1709927" y="435101"/>
                </a:lnTo>
                <a:lnTo>
                  <a:pt x="1709307" y="77169"/>
                </a:lnTo>
                <a:lnTo>
                  <a:pt x="1694537" y="37976"/>
                </a:lnTo>
                <a:lnTo>
                  <a:pt x="1664039" y="10413"/>
                </a:lnTo>
                <a:lnTo>
                  <a:pt x="1623059" y="0"/>
                </a:lnTo>
                <a:close/>
              </a:path>
            </a:pathLst>
          </a:custGeom>
          <a:solidFill>
            <a:srgbClr val="787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37749" y="3761833"/>
            <a:ext cx="1275951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Bo</a:t>
            </a:r>
            <a:r>
              <a:rPr lang="nl-NL" sz="1950" b="1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50" b="1" spc="-1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95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nl-NL" sz="1950" b="1" spc="-20" dirty="0">
                <a:solidFill>
                  <a:srgbClr val="FFFFFF"/>
                </a:solidFill>
                <a:latin typeface="Arial"/>
                <a:cs typeface="Arial"/>
              </a:rPr>
              <a:t>ow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16957" y="4085091"/>
            <a:ext cx="439420" cy="944880"/>
          </a:xfrm>
          <a:custGeom>
            <a:avLst/>
            <a:gdLst/>
            <a:ahLst/>
            <a:cxnLst/>
            <a:rect l="l" t="t" r="r" b="b"/>
            <a:pathLst>
              <a:path w="439420" h="944879">
                <a:moveTo>
                  <a:pt x="438911" y="725417"/>
                </a:moveTo>
                <a:lnTo>
                  <a:pt x="0" y="725417"/>
                </a:lnTo>
                <a:lnTo>
                  <a:pt x="219455" y="944873"/>
                </a:lnTo>
                <a:lnTo>
                  <a:pt x="438911" y="725417"/>
                </a:lnTo>
                <a:close/>
              </a:path>
              <a:path w="439420" h="944879">
                <a:moveTo>
                  <a:pt x="329183" y="0"/>
                </a:moveTo>
                <a:lnTo>
                  <a:pt x="109727" y="0"/>
                </a:lnTo>
                <a:lnTo>
                  <a:pt x="109727" y="725417"/>
                </a:lnTo>
                <a:lnTo>
                  <a:pt x="329183" y="725417"/>
                </a:lnTo>
                <a:lnTo>
                  <a:pt x="329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5437" y="4927095"/>
            <a:ext cx="2304415" cy="1259840"/>
          </a:xfrm>
          <a:custGeom>
            <a:avLst/>
            <a:gdLst/>
            <a:ahLst/>
            <a:cxnLst/>
            <a:rect l="l" t="t" r="r" b="b"/>
            <a:pathLst>
              <a:path w="2304415" h="1259839">
                <a:moveTo>
                  <a:pt x="480059" y="211835"/>
                </a:moveTo>
                <a:lnTo>
                  <a:pt x="573023" y="456437"/>
                </a:lnTo>
                <a:lnTo>
                  <a:pt x="124967" y="482345"/>
                </a:lnTo>
                <a:lnTo>
                  <a:pt x="419861" y="675893"/>
                </a:lnTo>
                <a:lnTo>
                  <a:pt x="0" y="751331"/>
                </a:lnTo>
                <a:lnTo>
                  <a:pt x="355091" y="896873"/>
                </a:lnTo>
                <a:lnTo>
                  <a:pt x="137159" y="1039367"/>
                </a:lnTo>
                <a:lnTo>
                  <a:pt x="512825" y="1063751"/>
                </a:lnTo>
                <a:lnTo>
                  <a:pt x="524255" y="1259585"/>
                </a:lnTo>
                <a:lnTo>
                  <a:pt x="803147" y="1056893"/>
                </a:lnTo>
                <a:lnTo>
                  <a:pt x="1013289" y="1056893"/>
                </a:lnTo>
                <a:lnTo>
                  <a:pt x="1053083" y="1013459"/>
                </a:lnTo>
                <a:lnTo>
                  <a:pt x="1269382" y="1013459"/>
                </a:lnTo>
                <a:lnTo>
                  <a:pt x="1299209" y="929639"/>
                </a:lnTo>
                <a:lnTo>
                  <a:pt x="1578863" y="929639"/>
                </a:lnTo>
                <a:lnTo>
                  <a:pt x="1562099" y="837437"/>
                </a:lnTo>
                <a:lnTo>
                  <a:pt x="1911469" y="837437"/>
                </a:lnTo>
                <a:lnTo>
                  <a:pt x="1747265" y="717803"/>
                </a:lnTo>
                <a:lnTo>
                  <a:pt x="1949195" y="658367"/>
                </a:lnTo>
                <a:lnTo>
                  <a:pt x="1812035" y="548639"/>
                </a:lnTo>
                <a:lnTo>
                  <a:pt x="2304287" y="387857"/>
                </a:lnTo>
                <a:lnTo>
                  <a:pt x="1747265" y="380999"/>
                </a:lnTo>
                <a:lnTo>
                  <a:pt x="1754702" y="372617"/>
                </a:lnTo>
                <a:lnTo>
                  <a:pt x="912113" y="372617"/>
                </a:lnTo>
                <a:lnTo>
                  <a:pt x="480059" y="211835"/>
                </a:lnTo>
                <a:close/>
              </a:path>
              <a:path w="2304415" h="1259839">
                <a:moveTo>
                  <a:pt x="1013289" y="1056893"/>
                </a:moveTo>
                <a:lnTo>
                  <a:pt x="803147" y="1056893"/>
                </a:lnTo>
                <a:lnTo>
                  <a:pt x="928115" y="1149857"/>
                </a:lnTo>
                <a:lnTo>
                  <a:pt x="1013289" y="1056893"/>
                </a:lnTo>
                <a:close/>
              </a:path>
              <a:path w="2304415" h="1259839">
                <a:moveTo>
                  <a:pt x="1269382" y="1013459"/>
                </a:moveTo>
                <a:lnTo>
                  <a:pt x="1053083" y="1013459"/>
                </a:lnTo>
                <a:lnTo>
                  <a:pt x="1239011" y="1098803"/>
                </a:lnTo>
                <a:lnTo>
                  <a:pt x="1269382" y="1013459"/>
                </a:lnTo>
                <a:close/>
              </a:path>
              <a:path w="2304415" h="1259839">
                <a:moveTo>
                  <a:pt x="1578863" y="929639"/>
                </a:moveTo>
                <a:lnTo>
                  <a:pt x="1299209" y="929639"/>
                </a:lnTo>
                <a:lnTo>
                  <a:pt x="1594103" y="1013459"/>
                </a:lnTo>
                <a:lnTo>
                  <a:pt x="1578863" y="929639"/>
                </a:lnTo>
                <a:close/>
              </a:path>
              <a:path w="2304415" h="1259839">
                <a:moveTo>
                  <a:pt x="1911469" y="837437"/>
                </a:moveTo>
                <a:lnTo>
                  <a:pt x="1562099" y="837437"/>
                </a:lnTo>
                <a:lnTo>
                  <a:pt x="2013965" y="912113"/>
                </a:lnTo>
                <a:lnTo>
                  <a:pt x="1911469" y="837437"/>
                </a:lnTo>
                <a:close/>
              </a:path>
              <a:path w="2304415" h="1259839">
                <a:moveTo>
                  <a:pt x="1037081" y="110489"/>
                </a:moveTo>
                <a:lnTo>
                  <a:pt x="912113" y="372617"/>
                </a:lnTo>
                <a:lnTo>
                  <a:pt x="1754702" y="372617"/>
                </a:lnTo>
                <a:lnTo>
                  <a:pt x="1785798" y="337565"/>
                </a:lnTo>
                <a:lnTo>
                  <a:pt x="1549145" y="337565"/>
                </a:lnTo>
                <a:lnTo>
                  <a:pt x="1556335" y="253745"/>
                </a:lnTo>
                <a:lnTo>
                  <a:pt x="1223009" y="253745"/>
                </a:lnTo>
                <a:lnTo>
                  <a:pt x="1037081" y="110489"/>
                </a:lnTo>
                <a:close/>
              </a:path>
              <a:path w="2304415" h="1259839">
                <a:moveTo>
                  <a:pt x="1921001" y="185165"/>
                </a:moveTo>
                <a:lnTo>
                  <a:pt x="1549145" y="337565"/>
                </a:lnTo>
                <a:lnTo>
                  <a:pt x="1785798" y="337565"/>
                </a:lnTo>
                <a:lnTo>
                  <a:pt x="1921001" y="185165"/>
                </a:lnTo>
                <a:close/>
              </a:path>
              <a:path w="2304415" h="1259839">
                <a:moveTo>
                  <a:pt x="1578101" y="0"/>
                </a:moveTo>
                <a:lnTo>
                  <a:pt x="1223009" y="253745"/>
                </a:lnTo>
                <a:lnTo>
                  <a:pt x="1556335" y="253745"/>
                </a:lnTo>
                <a:lnTo>
                  <a:pt x="1578101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03509" y="4518870"/>
            <a:ext cx="1719580" cy="121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210">
              <a:lnSpc>
                <a:spcPct val="100000"/>
              </a:lnSpc>
            </a:pPr>
            <a:r>
              <a:rPr sz="2600" b="1" spc="-20" dirty="0">
                <a:latin typeface="Arial"/>
                <a:cs typeface="Arial"/>
              </a:rPr>
              <a:t>publish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endParaRPr sz="1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96362" y="5548125"/>
            <a:ext cx="944880" cy="439420"/>
          </a:xfrm>
          <a:custGeom>
            <a:avLst/>
            <a:gdLst/>
            <a:ahLst/>
            <a:cxnLst/>
            <a:rect l="l" t="t" r="r" b="b"/>
            <a:pathLst>
              <a:path w="944879" h="439420">
                <a:moveTo>
                  <a:pt x="725423" y="0"/>
                </a:moveTo>
                <a:lnTo>
                  <a:pt x="725423" y="109727"/>
                </a:lnTo>
                <a:lnTo>
                  <a:pt x="0" y="109727"/>
                </a:lnTo>
                <a:lnTo>
                  <a:pt x="0" y="329183"/>
                </a:lnTo>
                <a:lnTo>
                  <a:pt x="725423" y="329183"/>
                </a:lnTo>
                <a:lnTo>
                  <a:pt x="725423" y="438911"/>
                </a:lnTo>
                <a:lnTo>
                  <a:pt x="944879" y="219455"/>
                </a:lnTo>
                <a:lnTo>
                  <a:pt x="725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52381" y="6103073"/>
            <a:ext cx="157988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0" dirty="0">
                <a:latin typeface="Arial"/>
                <a:cs typeface="Arial"/>
              </a:rPr>
              <a:t>subscribe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063509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>
              <a:lnSpc>
                <a:spcPct val="100000"/>
              </a:lnSpc>
            </a:pPr>
            <a:r>
              <a:rPr spc="15" dirty="0"/>
              <a:t>PubSub-service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4945" y="1655796"/>
            <a:ext cx="9878455" cy="1675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2600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sz="2600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a P</a:t>
            </a:r>
            <a:r>
              <a:rPr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ublicati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2600"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indent="-340995">
              <a:lnSpc>
                <a:spcPct val="100000"/>
              </a:lnSpc>
              <a:spcBef>
                <a:spcPts val="2160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2600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nl-NL"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‘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Produce</a:t>
            </a:r>
            <a:r>
              <a:rPr sz="2600" spc="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-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</a:t>
            </a:r>
            <a:r>
              <a:rPr sz="2600" spc="2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nl-NL" sz="26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‘Publish’</a:t>
            </a:r>
            <a:r>
              <a:rPr sz="2600"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</a:t>
            </a:r>
            <a:r>
              <a:rPr sz="26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marR="1682750" indent="-340995">
              <a:lnSpc>
                <a:spcPct val="149400"/>
              </a:lnSpc>
              <a:spcBef>
                <a:spcPts val="625"/>
              </a:spcBef>
              <a:buFont typeface="Verdana"/>
              <a:buChar char="•"/>
              <a:tabLst>
                <a:tab pos="354330" algn="l"/>
              </a:tabLst>
            </a:pP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2600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sz="2600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600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nl-NL" sz="26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</a:t>
            </a:r>
            <a:r>
              <a:rPr sz="260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ubscribe</a:t>
            </a:r>
            <a:r>
              <a:rPr sz="2600" spc="-4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-componen</a:t>
            </a:r>
            <a:r>
              <a:rPr sz="26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OrderService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4085" y="1643968"/>
            <a:ext cx="4942205" cy="5089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order.service.ts</a:t>
            </a:r>
            <a:endParaRPr sz="1700" dirty="0">
              <a:latin typeface="Consolas"/>
              <a:cs typeface="Consolas"/>
            </a:endParaRPr>
          </a:p>
          <a:p>
            <a:pPr marL="12700" marR="5080">
              <a:lnSpc>
                <a:spcPct val="1524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Subject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"rxjs/Subject"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{Injectable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"@angular/core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"../model/city.model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@Injectable()</a:t>
            </a:r>
            <a:endParaRPr sz="1700" dirty="0">
              <a:latin typeface="Consolas"/>
              <a:cs typeface="Consolas"/>
            </a:endParaRPr>
          </a:p>
          <a:p>
            <a:pPr marL="372745" marR="1683385" indent="-360680">
              <a:lnSpc>
                <a:spcPct val="1523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OrderServic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lang="nl-NL" sz="1700" spc="-5" dirty="0">
                <a:latin typeface="Consolas"/>
                <a:cs typeface="Consolas"/>
              </a:rPr>
              <a:t>s</a:t>
            </a:r>
            <a:r>
              <a:rPr sz="1700" spc="-5" dirty="0" err="1">
                <a:latin typeface="Consolas"/>
                <a:cs typeface="Consolas"/>
              </a:rPr>
              <a:t>tream:</a:t>
            </a:r>
            <a:r>
              <a:rPr sz="1700" b="1" spc="-5" dirty="0" err="1">
                <a:solidFill>
                  <a:srgbClr val="FF0000"/>
                </a:solidFill>
                <a:latin typeface="Consolas"/>
                <a:cs typeface="Consolas"/>
              </a:rPr>
              <a:t>Subject</a:t>
            </a:r>
            <a:r>
              <a:rPr sz="1700" spc="-5" dirty="0">
                <a:latin typeface="Consolas"/>
                <a:cs typeface="Consolas"/>
              </a:rPr>
              <a:t>&lt;City&gt;;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</a:t>
            </a:r>
            <a:r>
              <a:rPr lang="nl-NL" sz="1700" spc="-5" dirty="0">
                <a:latin typeface="Consolas"/>
                <a:cs typeface="Consolas"/>
              </a:rPr>
              <a:t>s</a:t>
            </a:r>
            <a:r>
              <a:rPr sz="1700" spc="-5" dirty="0" err="1">
                <a:latin typeface="Consolas"/>
                <a:cs typeface="Consolas"/>
              </a:rPr>
              <a:t>trea</a:t>
            </a:r>
            <a:r>
              <a:rPr sz="1700" spc="5" dirty="0" err="1">
                <a:latin typeface="Consolas"/>
                <a:cs typeface="Consolas"/>
              </a:rPr>
              <a:t>m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ne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w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Subject</a:t>
            </a:r>
            <a:r>
              <a:rPr sz="1700" spc="-5" dirty="0">
                <a:latin typeface="Consolas"/>
                <a:cs typeface="Consolas"/>
              </a:rPr>
              <a:t>&lt;City&gt;();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928C-BB63-8F42-83F5-DBD650E7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E0C34-4C53-5049-9E64-1150BA967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306DA-3C35-3C42-8C2F-2CFA63D07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259"/>
            <a:ext cx="10693400" cy="55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42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878455" cy="63786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589280">
              <a:lnSpc>
                <a:spcPct val="100000"/>
              </a:lnSpc>
            </a:pPr>
            <a:r>
              <a:rPr spc="10" dirty="0"/>
              <a:t>2.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Producer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</a:t>
            </a:r>
            <a:r>
              <a:rPr spc="10" dirty="0"/>
              <a:t>t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spc="10" dirty="0"/>
              <a:t>(‘</a:t>
            </a:r>
            <a:r>
              <a:rPr spc="10" dirty="0" err="1"/>
              <a:t>bo</a:t>
            </a:r>
            <a:r>
              <a:rPr lang="nl-NL" spc="10" dirty="0"/>
              <a:t>ok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10" dirty="0"/>
              <a:t>n</a:t>
            </a:r>
            <a:r>
              <a:rPr lang="nl-NL" spc="10" dirty="0"/>
              <a:t>ow</a:t>
            </a:r>
            <a:r>
              <a:rPr spc="10" dirty="0"/>
              <a:t>’-</a:t>
            </a:r>
            <a:r>
              <a:rPr lang="nl-NL" spc="10" dirty="0"/>
              <a:t> button</a:t>
            </a:r>
            <a:r>
              <a:rPr spc="1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418" y="1513813"/>
            <a:ext cx="7841481" cy="5109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I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-5" dirty="0">
                <a:latin typeface="Arial"/>
                <a:cs typeface="Arial"/>
              </a:rPr>
              <a:t> d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5" dirty="0">
                <a:latin typeface="Arial"/>
                <a:cs typeface="Arial"/>
              </a:rPr>
              <a:t> HTML: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&lt;h2&gt;Prij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ee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weekendj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weg: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city.pric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|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currency:'EUR':true:'1.2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}}</a:t>
            </a:r>
            <a:endParaRPr sz="1700" dirty="0">
              <a:latin typeface="Consolas"/>
              <a:cs typeface="Consolas"/>
            </a:endParaRPr>
          </a:p>
          <a:p>
            <a:pPr marL="372745" marR="2404110" indent="-360680">
              <a:lnSpc>
                <a:spcPct val="101499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&lt;butto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bt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‐l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btn‐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info"</a:t>
            </a:r>
            <a:r>
              <a:rPr sz="170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(click)="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order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(city)"&gt;Bo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k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ow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!&lt;/button&gt;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&lt;/h2&gt;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50" spc="-5" dirty="0">
                <a:latin typeface="Arial"/>
                <a:cs typeface="Arial"/>
              </a:rPr>
              <a:t>I</a:t>
            </a:r>
            <a:r>
              <a:rPr sz="2150" dirty="0">
                <a:latin typeface="Arial"/>
                <a:cs typeface="Arial"/>
              </a:rPr>
              <a:t>n</a:t>
            </a:r>
            <a:r>
              <a:rPr sz="2150" spc="-1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d</a:t>
            </a:r>
            <a:r>
              <a:rPr sz="2150" dirty="0">
                <a:latin typeface="Arial"/>
                <a:cs typeface="Arial"/>
              </a:rPr>
              <a:t>e </a:t>
            </a:r>
            <a:r>
              <a:rPr sz="2150" spc="-5" dirty="0">
                <a:latin typeface="Arial"/>
                <a:cs typeface="Arial"/>
              </a:rPr>
              <a:t>class: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Orde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plaatsen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.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Even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emitte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voo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dez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stad.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gaa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opvange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city.orders.ts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lang="nl-NL" sz="1700" b="1" spc="-5" dirty="0">
                <a:latin typeface="Consolas"/>
                <a:cs typeface="Consolas"/>
              </a:rPr>
              <a:t>public</a:t>
            </a:r>
            <a:r>
              <a:rPr lang="nl-NL" sz="1700" b="1" spc="-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Consolas"/>
                <a:cs typeface="Consolas"/>
              </a:rPr>
              <a:t>order</a:t>
            </a:r>
            <a:r>
              <a:rPr sz="1700" spc="-5" dirty="0">
                <a:latin typeface="Consolas"/>
                <a:cs typeface="Consolas"/>
              </a:rPr>
              <a:t>(city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 marR="508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console.log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`Stedentripj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7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geboek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voor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$</a:t>
            </a:r>
            <a:r>
              <a:rPr sz="1700" dirty="0">
                <a:latin typeface="Consolas"/>
                <a:cs typeface="Consolas"/>
              </a:rPr>
              <a:t>{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.city.name});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b="1" spc="-5" dirty="0" err="1">
                <a:solidFill>
                  <a:srgbClr val="C00000"/>
                </a:solidFill>
                <a:latin typeface="Consolas"/>
                <a:cs typeface="Consolas"/>
              </a:rPr>
              <a:t>thi</a:t>
            </a:r>
            <a:r>
              <a:rPr sz="1700" b="1" dirty="0" err="1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700" b="1" spc="-5" dirty="0" err="1">
                <a:solidFill>
                  <a:srgbClr val="C00000"/>
                </a:solidFill>
                <a:latin typeface="Consolas"/>
                <a:cs typeface="Consolas"/>
              </a:rPr>
              <a:t>.orderService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lang="nl-NL" sz="1700" b="1" spc="-5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700" b="1" spc="-5" dirty="0" err="1">
                <a:solidFill>
                  <a:srgbClr val="C00000"/>
                </a:solidFill>
                <a:latin typeface="Consolas"/>
                <a:cs typeface="Consolas"/>
              </a:rPr>
              <a:t>tream.next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(city);</a:t>
            </a:r>
            <a:endParaRPr sz="1700" b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484882"/>
            <a:ext cx="511873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29"/>
              </a:lnSpc>
              <a:tabLst>
                <a:tab pos="635635" algn="l"/>
              </a:tabLst>
            </a:pPr>
            <a:r>
              <a:rPr sz="2750" b="1" spc="10" dirty="0">
                <a:latin typeface="Verdana"/>
                <a:cs typeface="Verdana"/>
              </a:rPr>
              <a:t>3.</a:t>
            </a:r>
            <a:r>
              <a:rPr sz="2750" b="1" spc="10" dirty="0">
                <a:latin typeface="Times New Roman"/>
                <a:cs typeface="Times New Roman"/>
              </a:rPr>
              <a:t>	</a:t>
            </a:r>
            <a:r>
              <a:rPr sz="2750" b="1" spc="10" dirty="0">
                <a:latin typeface="Verdana"/>
                <a:cs typeface="Verdana"/>
              </a:rPr>
              <a:t>Subscriber</a:t>
            </a:r>
            <a:r>
              <a:rPr sz="2750" b="1" spc="300" dirty="0">
                <a:latin typeface="Times New Roman"/>
                <a:cs typeface="Times New Roman"/>
              </a:rPr>
              <a:t> </a:t>
            </a:r>
            <a:r>
              <a:rPr sz="2750" b="1" spc="10" dirty="0">
                <a:latin typeface="Verdana"/>
                <a:cs typeface="Verdana"/>
              </a:rPr>
              <a:t>component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552" y="1326520"/>
            <a:ext cx="6931025" cy="5336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//city.orders.t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‐</a:t>
            </a:r>
            <a:r>
              <a:rPr sz="1500" i="1" spc="10" dirty="0">
                <a:solidFill>
                  <a:srgbClr val="46C249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Ee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'winkelmandje',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bijhoude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welk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stedentripje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zij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geboekt.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…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4043045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orders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&lt;di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v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*ngIf="currentOrders.lengt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0"&gt;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 err="1">
                <a:latin typeface="Consolas"/>
                <a:cs typeface="Consolas"/>
              </a:rPr>
              <a:t>CityOrder</a:t>
            </a:r>
            <a:r>
              <a:rPr sz="1500" b="1" dirty="0" err="1">
                <a:latin typeface="Consolas"/>
                <a:cs typeface="Consolas"/>
              </a:rPr>
              <a:t>s</a:t>
            </a:r>
            <a:r>
              <a:rPr lang="nl-NL" sz="1500" b="1" dirty="0">
                <a:latin typeface="Consolas"/>
                <a:cs typeface="Consolas"/>
              </a:rPr>
              <a:t>Component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b="1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330835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b="1" dirty="0" err="1">
                <a:solidFill>
                  <a:srgbClr val="C00000"/>
                </a:solidFill>
                <a:latin typeface="Consolas"/>
                <a:cs typeface="Consolas"/>
              </a:rPr>
              <a:t>thi</a:t>
            </a:r>
            <a:r>
              <a:rPr sz="1500" b="1" spc="5" dirty="0" err="1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solidFill>
                  <a:srgbClr val="C00000"/>
                </a:solidFill>
                <a:latin typeface="Consolas"/>
                <a:cs typeface="Consolas"/>
              </a:rPr>
              <a:t>.orderService</a:t>
            </a:r>
            <a:r>
              <a:rPr sz="1500" spc="5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lang="nl-NL" sz="1500" spc="5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solidFill>
                  <a:srgbClr val="C00000"/>
                </a:solidFill>
                <a:latin typeface="Consolas"/>
                <a:cs typeface="Consolas"/>
              </a:rPr>
              <a:t>tream</a:t>
            </a:r>
            <a:endParaRPr sz="1500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subscribe</a:t>
            </a:r>
            <a:r>
              <a:rPr sz="1500" spc="5" dirty="0">
                <a:latin typeface="Consolas"/>
                <a:cs typeface="Consolas"/>
              </a:rPr>
              <a:t>(</a:t>
            </a:r>
            <a:endParaRPr sz="1500" dirty="0">
              <a:latin typeface="Consolas"/>
              <a:cs typeface="Consolas"/>
            </a:endParaRPr>
          </a:p>
          <a:p>
            <a:pPr marL="1286510" marR="508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(city:City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.processOrder(city),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(err)=&gt;console.log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'Erro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bij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verwerke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order'</a:t>
            </a:r>
            <a:r>
              <a:rPr sz="1500" dirty="0">
                <a:latin typeface="Consolas"/>
                <a:cs typeface="Consolas"/>
              </a:rPr>
              <a:t>),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()=&gt;console.log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'Complete...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)</a:t>
            </a:r>
          </a:p>
          <a:p>
            <a:pPr marL="968375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)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436880" algn="l"/>
              </a:tabLst>
            </a:pPr>
            <a:r>
              <a:rPr sz="1500" dirty="0">
                <a:latin typeface="Consolas"/>
                <a:cs typeface="Consolas"/>
              </a:rPr>
              <a:t>`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geronde rechthoek 10"/>
          <p:cNvSpPr/>
          <p:nvPr/>
        </p:nvSpPr>
        <p:spPr>
          <a:xfrm>
            <a:off x="118816" y="1659853"/>
            <a:ext cx="10426064" cy="505483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SideBarComponent</a:t>
            </a:r>
            <a:endParaRPr lang="nl-NL" sz="157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71" y="1094152"/>
            <a:ext cx="9223058" cy="565701"/>
          </a:xfrm>
        </p:spPr>
        <p:txBody>
          <a:bodyPr>
            <a:normAutofit/>
          </a:bodyPr>
          <a:lstStyle/>
          <a:p>
            <a:pPr algn="ctr"/>
            <a:r>
              <a:rPr lang="nl-NL" b="1" dirty="0">
                <a:solidFill>
                  <a:srgbClr val="C00000"/>
                </a:solidFill>
              </a:rPr>
              <a:t>Component </a:t>
            </a:r>
            <a:r>
              <a:rPr lang="nl-NL" b="1" dirty="0" err="1">
                <a:solidFill>
                  <a:srgbClr val="C00000"/>
                </a:solidFill>
              </a:rPr>
              <a:t>based</a:t>
            </a:r>
            <a:endParaRPr lang="nl-NL" dirty="0"/>
          </a:p>
        </p:txBody>
      </p:sp>
      <p:sp>
        <p:nvSpPr>
          <p:cNvPr id="4" name="Afgeronde rechthoek 5"/>
          <p:cNvSpPr>
            <a:spLocks noGrp="1"/>
          </p:cNvSpPr>
          <p:nvPr>
            <p:ph idx="1"/>
          </p:nvPr>
        </p:nvSpPr>
        <p:spPr>
          <a:xfrm>
            <a:off x="735171" y="2140285"/>
            <a:ext cx="9223058" cy="4051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606081" y="2213474"/>
            <a:ext cx="1481239" cy="335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579" dirty="0" err="1"/>
              <a:t>AppComponent</a:t>
            </a:r>
            <a:endParaRPr lang="nl-NL" sz="1579" dirty="0"/>
          </a:p>
        </p:txBody>
      </p:sp>
      <p:sp>
        <p:nvSpPr>
          <p:cNvPr id="8" name="Afgeronde rechthoek 10"/>
          <p:cNvSpPr/>
          <p:nvPr/>
        </p:nvSpPr>
        <p:spPr>
          <a:xfrm>
            <a:off x="5499100" y="2537409"/>
            <a:ext cx="4267200" cy="21584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CityDetailComponent</a:t>
            </a:r>
            <a:endParaRPr lang="nl-NL" sz="1579" dirty="0"/>
          </a:p>
        </p:txBody>
      </p:sp>
      <p:sp>
        <p:nvSpPr>
          <p:cNvPr id="14" name="Rectangle 13"/>
          <p:cNvSpPr/>
          <p:nvPr/>
        </p:nvSpPr>
        <p:spPr>
          <a:xfrm>
            <a:off x="4770259" y="1733042"/>
            <a:ext cx="1152881" cy="335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579" dirty="0" err="1">
                <a:solidFill>
                  <a:schemeClr val="bg1"/>
                </a:solidFill>
              </a:rPr>
              <a:t>AppModule</a:t>
            </a:r>
            <a:endParaRPr lang="nl-NL" sz="1579" dirty="0">
              <a:solidFill>
                <a:schemeClr val="bg1"/>
              </a:solidFill>
            </a:endParaRPr>
          </a:p>
        </p:txBody>
      </p:sp>
      <p:sp>
        <p:nvSpPr>
          <p:cNvPr id="12" name="Afgeronde rechthoek 10">
            <a:extLst>
              <a:ext uri="{FF2B5EF4-FFF2-40B4-BE49-F238E27FC236}">
                <a16:creationId xmlns:a16="http://schemas.microsoft.com/office/drawing/2014/main" id="{71248FC0-F01C-9849-B657-76C0BB078978}"/>
              </a:ext>
            </a:extLst>
          </p:cNvPr>
          <p:cNvSpPr/>
          <p:nvPr/>
        </p:nvSpPr>
        <p:spPr>
          <a:xfrm>
            <a:off x="950687" y="2537409"/>
            <a:ext cx="4267200" cy="21584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579" dirty="0" err="1"/>
              <a:t>CityListComponent</a:t>
            </a:r>
            <a:endParaRPr lang="nl-NL" sz="1579" dirty="0"/>
          </a:p>
        </p:txBody>
      </p:sp>
    </p:spTree>
    <p:extLst>
      <p:ext uri="{BB962C8B-B14F-4D97-AF65-F5344CB8AC3E}">
        <p14:creationId xmlns:p14="http://schemas.microsoft.com/office/powerpoint/2010/main" val="5638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82" y="1023154"/>
            <a:ext cx="6845237" cy="1331453"/>
          </a:xfrm>
        </p:spPr>
        <p:txBody>
          <a:bodyPr>
            <a:noAutofit/>
          </a:bodyPr>
          <a:lstStyle/>
          <a:p>
            <a:r>
              <a:rPr lang="nl-NL" sz="2807" b="1" dirty="0">
                <a:solidFill>
                  <a:srgbClr val="FFC000"/>
                </a:solidFill>
              </a:rPr>
              <a:t>Component </a:t>
            </a:r>
            <a:r>
              <a:rPr lang="nl-NL" sz="2807" b="1" dirty="0" err="1">
                <a:solidFill>
                  <a:srgbClr val="FFC000"/>
                </a:solidFill>
              </a:rPr>
              <a:t>based</a:t>
            </a:r>
            <a:br>
              <a:rPr lang="nl-NL" sz="2807" b="1" dirty="0">
                <a:solidFill>
                  <a:srgbClr val="FFC000"/>
                </a:solidFill>
              </a:rPr>
            </a:br>
            <a:br>
              <a:rPr lang="nl-NL" sz="2105" b="1" dirty="0">
                <a:solidFill>
                  <a:srgbClr val="FFC000"/>
                </a:solidFill>
              </a:rPr>
            </a:br>
            <a:r>
              <a:rPr lang="nl-NL" sz="2105" b="1" i="1" dirty="0">
                <a:solidFill>
                  <a:schemeClr val="tx1"/>
                </a:solidFill>
              </a:rPr>
              <a:t>A component </a:t>
            </a:r>
            <a:r>
              <a:rPr lang="nl-NL" sz="2105" b="1" i="1" dirty="0" err="1">
                <a:solidFill>
                  <a:schemeClr val="tx1"/>
                </a:solidFill>
              </a:rPr>
              <a:t>adds</a:t>
            </a:r>
            <a:r>
              <a:rPr lang="nl-NL" sz="2105" b="1" i="1" dirty="0">
                <a:solidFill>
                  <a:schemeClr val="tx1"/>
                </a:solidFill>
              </a:rPr>
              <a:t> logic </a:t>
            </a:r>
            <a:r>
              <a:rPr lang="nl-NL" sz="2105" b="1" i="1" dirty="0" err="1">
                <a:solidFill>
                  <a:schemeClr val="tx1"/>
                </a:solidFill>
              </a:rPr>
              <a:t>to</a:t>
            </a:r>
            <a:r>
              <a:rPr lang="nl-NL" sz="2105" b="1" i="1" dirty="0">
                <a:solidFill>
                  <a:schemeClr val="tx1"/>
                </a:solidFill>
              </a:rPr>
              <a:t> DOM </a:t>
            </a:r>
            <a:r>
              <a:rPr lang="nl-NL" sz="2105" b="1" i="1" dirty="0" err="1">
                <a:solidFill>
                  <a:schemeClr val="tx1"/>
                </a:solidFill>
              </a:rPr>
              <a:t>elements</a:t>
            </a:r>
            <a:br>
              <a:rPr lang="nl-NL" sz="2105" b="1" dirty="0">
                <a:solidFill>
                  <a:schemeClr val="tx1"/>
                </a:solidFill>
              </a:rPr>
            </a:br>
            <a:r>
              <a:rPr lang="nl-NL" sz="2105" dirty="0" err="1">
                <a:solidFill>
                  <a:schemeClr val="tx1"/>
                </a:solidFill>
              </a:rPr>
              <a:t>Angular</a:t>
            </a:r>
            <a:r>
              <a:rPr lang="nl-NL" sz="2105" dirty="0">
                <a:solidFill>
                  <a:schemeClr val="tx1"/>
                </a:solidFill>
              </a:rPr>
              <a:t> app </a:t>
            </a:r>
            <a:r>
              <a:rPr lang="nl-NL" sz="2105" dirty="0" err="1">
                <a:solidFill>
                  <a:schemeClr val="tx1"/>
                </a:solidFill>
              </a:rPr>
              <a:t>consist</a:t>
            </a:r>
            <a:r>
              <a:rPr lang="nl-NL" sz="2105" dirty="0">
                <a:solidFill>
                  <a:schemeClr val="tx1"/>
                </a:solidFill>
              </a:rPr>
              <a:t> of a </a:t>
            </a:r>
            <a:r>
              <a:rPr lang="nl-NL" sz="2105" b="1" i="1" dirty="0">
                <a:solidFill>
                  <a:schemeClr val="tx1"/>
                </a:solidFill>
              </a:rPr>
              <a:t>treestructuur</a:t>
            </a:r>
            <a:r>
              <a:rPr lang="nl-NL" sz="2105" dirty="0">
                <a:solidFill>
                  <a:schemeClr val="tx1"/>
                </a:solidFill>
              </a:rPr>
              <a:t> of </a:t>
            </a:r>
            <a:r>
              <a:rPr lang="nl-NL" sz="2105" dirty="0" err="1">
                <a:solidFill>
                  <a:schemeClr val="tx1"/>
                </a:solidFill>
              </a:rPr>
              <a:t>components</a:t>
            </a:r>
            <a:br>
              <a:rPr lang="nl-NL" sz="2105" dirty="0"/>
            </a:br>
            <a:endParaRPr lang="en-US" sz="2105" dirty="0">
              <a:solidFill>
                <a:srgbClr val="FFC000"/>
              </a:solidFill>
            </a:endParaRPr>
          </a:p>
        </p:txBody>
      </p:sp>
      <p:sp>
        <p:nvSpPr>
          <p:cNvPr id="4" name="Afgeronde rechthoek 5"/>
          <p:cNvSpPr/>
          <p:nvPr/>
        </p:nvSpPr>
        <p:spPr>
          <a:xfrm>
            <a:off x="4517962" y="3152827"/>
            <a:ext cx="1541572" cy="484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tx1"/>
                </a:solidFill>
              </a:rPr>
              <a:t>AppComponent</a:t>
            </a:r>
            <a:endParaRPr lang="nl-NL" sz="1600" dirty="0">
              <a:solidFill>
                <a:schemeClr val="tx1"/>
              </a:solidFill>
            </a:endParaRPr>
          </a:p>
        </p:txBody>
      </p:sp>
      <p:cxnSp>
        <p:nvCxnSpPr>
          <p:cNvPr id="8" name="Rechte verbindingslijn met pijl 12"/>
          <p:cNvCxnSpPr/>
          <p:nvPr/>
        </p:nvCxnSpPr>
        <p:spPr>
          <a:xfrm flipH="1">
            <a:off x="5220098" y="3717046"/>
            <a:ext cx="21833" cy="391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fgeronde rechthoek 10"/>
          <p:cNvSpPr/>
          <p:nvPr/>
        </p:nvSpPr>
        <p:spPr>
          <a:xfrm>
            <a:off x="3917310" y="4159191"/>
            <a:ext cx="2284111" cy="12224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solidFill>
                  <a:schemeClr val="bg1"/>
                </a:solidFill>
              </a:rPr>
              <a:t>CityDetailComponent</a:t>
            </a:r>
            <a:endParaRPr lang="nl-NL" sz="1400" dirty="0">
              <a:solidFill>
                <a:schemeClr val="bg1"/>
              </a:solidFill>
            </a:endParaRPr>
          </a:p>
        </p:txBody>
      </p:sp>
      <p:sp>
        <p:nvSpPr>
          <p:cNvPr id="17" name="Afgeronde rechthoek 16">
            <a:extLst>
              <a:ext uri="{FF2B5EF4-FFF2-40B4-BE49-F238E27FC236}">
                <a16:creationId xmlns:a16="http://schemas.microsoft.com/office/drawing/2014/main" id="{7795CAE5-4734-1240-84CD-6FDE9641870C}"/>
              </a:ext>
            </a:extLst>
          </p:cNvPr>
          <p:cNvSpPr/>
          <p:nvPr/>
        </p:nvSpPr>
        <p:spPr>
          <a:xfrm>
            <a:off x="2362333" y="2298037"/>
            <a:ext cx="1533144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10" dirty="0" err="1">
                <a:solidFill>
                  <a:srgbClr val="FF0000"/>
                </a:solidFill>
              </a:rPr>
              <a:t>main.ts</a:t>
            </a:r>
            <a:endParaRPr lang="nl-NL" sz="1110" dirty="0">
              <a:solidFill>
                <a:srgbClr val="FF0000"/>
              </a:solidFill>
            </a:endParaRPr>
          </a:p>
        </p:txBody>
      </p:sp>
      <p:cxnSp>
        <p:nvCxnSpPr>
          <p:cNvPr id="18" name="Rechte verbindingslijn met pijl 12">
            <a:extLst>
              <a:ext uri="{FF2B5EF4-FFF2-40B4-BE49-F238E27FC236}">
                <a16:creationId xmlns:a16="http://schemas.microsoft.com/office/drawing/2014/main" id="{34A4D9B6-5296-6E4D-BEEF-A5B31C225420}"/>
              </a:ext>
            </a:extLst>
          </p:cNvPr>
          <p:cNvCxnSpPr>
            <a:cxnSpLocks/>
          </p:cNvCxnSpPr>
          <p:nvPr/>
        </p:nvCxnSpPr>
        <p:spPr>
          <a:xfrm>
            <a:off x="3895477" y="2576164"/>
            <a:ext cx="6500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Afgeronde rechthoek 5">
            <a:extLst>
              <a:ext uri="{FF2B5EF4-FFF2-40B4-BE49-F238E27FC236}">
                <a16:creationId xmlns:a16="http://schemas.microsoft.com/office/drawing/2014/main" id="{83D28359-C14C-C949-9FE1-372FD74BE25F}"/>
              </a:ext>
            </a:extLst>
          </p:cNvPr>
          <p:cNvSpPr/>
          <p:nvPr/>
        </p:nvSpPr>
        <p:spPr>
          <a:xfrm>
            <a:off x="4545481" y="2326898"/>
            <a:ext cx="1541572" cy="4841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AppModule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27" name="Rechte verbindingslijn met pijl 12">
            <a:extLst>
              <a:ext uri="{FF2B5EF4-FFF2-40B4-BE49-F238E27FC236}">
                <a16:creationId xmlns:a16="http://schemas.microsoft.com/office/drawing/2014/main" id="{C2D7E6CE-D447-A44B-9C19-4EA0B03F1E6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288748" y="2857338"/>
            <a:ext cx="0" cy="295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Afgeronde rechthoek 16">
            <a:extLst>
              <a:ext uri="{FF2B5EF4-FFF2-40B4-BE49-F238E27FC236}">
                <a16:creationId xmlns:a16="http://schemas.microsoft.com/office/drawing/2014/main" id="{D8E0410D-6928-B94E-A439-3D7160344B24}"/>
              </a:ext>
            </a:extLst>
          </p:cNvPr>
          <p:cNvSpPr/>
          <p:nvPr/>
        </p:nvSpPr>
        <p:spPr>
          <a:xfrm>
            <a:off x="6708037" y="3159227"/>
            <a:ext cx="2061282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app.component.html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36" name="Rechte verbindingslijn met pijl 11">
            <a:extLst>
              <a:ext uri="{FF2B5EF4-FFF2-40B4-BE49-F238E27FC236}">
                <a16:creationId xmlns:a16="http://schemas.microsoft.com/office/drawing/2014/main" id="{F63CF1A0-9A7C-D742-9F32-D5010A5E14FB}"/>
              </a:ext>
            </a:extLst>
          </p:cNvPr>
          <p:cNvCxnSpPr>
            <a:cxnSpLocks/>
          </p:cNvCxnSpPr>
          <p:nvPr/>
        </p:nvCxnSpPr>
        <p:spPr>
          <a:xfrm>
            <a:off x="6087053" y="3394879"/>
            <a:ext cx="6114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Afgeronde rechthoek 16">
            <a:extLst>
              <a:ext uri="{FF2B5EF4-FFF2-40B4-BE49-F238E27FC236}">
                <a16:creationId xmlns:a16="http://schemas.microsoft.com/office/drawing/2014/main" id="{A5ACA9DB-19A0-1347-AD44-13AAADDFFC67}"/>
              </a:ext>
            </a:extLst>
          </p:cNvPr>
          <p:cNvSpPr/>
          <p:nvPr/>
        </p:nvSpPr>
        <p:spPr>
          <a:xfrm>
            <a:off x="6812877" y="4237897"/>
            <a:ext cx="2887776" cy="4951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rgbClr val="FF0000"/>
                </a:solidFill>
              </a:rPr>
              <a:t>city-detail.component.html</a:t>
            </a:r>
            <a:endParaRPr lang="nl-NL" sz="1600" dirty="0">
              <a:solidFill>
                <a:srgbClr val="FF0000"/>
              </a:solidFill>
            </a:endParaRPr>
          </a:p>
        </p:txBody>
      </p:sp>
      <p:cxnSp>
        <p:nvCxnSpPr>
          <p:cNvPr id="23" name="Rechte verbindingslijn met pijl 11">
            <a:extLst>
              <a:ext uri="{FF2B5EF4-FFF2-40B4-BE49-F238E27FC236}">
                <a16:creationId xmlns:a16="http://schemas.microsoft.com/office/drawing/2014/main" id="{D5AF8DC4-CCA0-8D4E-8494-024943768000}"/>
              </a:ext>
            </a:extLst>
          </p:cNvPr>
          <p:cNvCxnSpPr>
            <a:cxnSpLocks/>
          </p:cNvCxnSpPr>
          <p:nvPr/>
        </p:nvCxnSpPr>
        <p:spPr>
          <a:xfrm>
            <a:off x="6201420" y="4432955"/>
            <a:ext cx="61145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Afgeronde rechthoek 10">
            <a:extLst>
              <a:ext uri="{FF2B5EF4-FFF2-40B4-BE49-F238E27FC236}">
                <a16:creationId xmlns:a16="http://schemas.microsoft.com/office/drawing/2014/main" id="{94899F04-D874-084C-9162-A253BE4895D3}"/>
              </a:ext>
            </a:extLst>
          </p:cNvPr>
          <p:cNvSpPr/>
          <p:nvPr/>
        </p:nvSpPr>
        <p:spPr>
          <a:xfrm>
            <a:off x="992747" y="4159191"/>
            <a:ext cx="2678238" cy="12224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>
                <a:solidFill>
                  <a:schemeClr val="bg1"/>
                </a:solidFill>
              </a:rPr>
              <a:t>CityListComponent</a:t>
            </a:r>
            <a:endParaRPr lang="nl-NL" sz="1600" dirty="0">
              <a:solidFill>
                <a:schemeClr val="bg1"/>
              </a:solidFill>
            </a:endParaRPr>
          </a:p>
        </p:txBody>
      </p:sp>
      <p:cxnSp>
        <p:nvCxnSpPr>
          <p:cNvPr id="30" name="Rechte verbindingslijn met pijl 12">
            <a:extLst>
              <a:ext uri="{FF2B5EF4-FFF2-40B4-BE49-F238E27FC236}">
                <a16:creationId xmlns:a16="http://schemas.microsoft.com/office/drawing/2014/main" id="{886AC6ED-281D-9F4F-9F7D-29CDCE5023F8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331866" y="3741803"/>
            <a:ext cx="2846506" cy="417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2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4945" y="259583"/>
            <a:ext cx="9713355" cy="645561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/>
            <a:r>
              <a:rPr spc="10" dirty="0"/>
              <a:t>1.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  <a:r>
              <a:rPr lang="nl-NL" sz="28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separate</a:t>
            </a:r>
            <a:r>
              <a:rPr lang="nl-NL" sz="2800" spc="15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City-detail component</a:t>
            </a:r>
            <a:endParaRPr spc="1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9276" y="1399566"/>
            <a:ext cx="571055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8465" algn="l"/>
              </a:tabLst>
            </a:pP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spc="-1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950" i="1" dirty="0">
                <a:solidFill>
                  <a:srgbClr val="46C249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46C249"/>
                </a:solidFill>
                <a:latin typeface="Consolas"/>
                <a:cs typeface="Consolas"/>
              </a:rPr>
              <a:t>city.detail.ts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960119" algn="l"/>
                <a:tab pos="1230630" algn="l"/>
                <a:tab pos="2583815" algn="l"/>
                <a:tab pos="2854325" algn="l"/>
                <a:tab pos="3531235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{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Componen</a:t>
            </a:r>
            <a:r>
              <a:rPr sz="1950" spc="-15" dirty="0">
                <a:latin typeface="Consolas"/>
                <a:cs typeface="Consolas"/>
              </a:rPr>
              <a:t>t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latin typeface="Consolas"/>
                <a:cs typeface="Consolas"/>
              </a:rPr>
              <a:t>}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950" spc="-15" dirty="0">
                <a:latin typeface="Consolas"/>
                <a:cs typeface="Consolas"/>
              </a:rPr>
              <a:t>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9289" y="2349007"/>
            <a:ext cx="3950335" cy="145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@Component({</a:t>
            </a:r>
            <a:endParaRPr sz="1950">
              <a:latin typeface="Consolas"/>
              <a:cs typeface="Consolas"/>
            </a:endParaRPr>
          </a:p>
          <a:p>
            <a:pPr marL="418465" marR="274955" indent="-635">
              <a:lnSpc>
                <a:spcPts val="2330"/>
              </a:lnSpc>
              <a:spcBef>
                <a:spcPts val="80"/>
              </a:spcBef>
              <a:tabLst>
                <a:tab pos="1771650" algn="l"/>
              </a:tabLst>
            </a:pPr>
            <a:r>
              <a:rPr sz="1950" spc="-20" dirty="0">
                <a:latin typeface="Consolas"/>
                <a:cs typeface="Consolas"/>
              </a:rPr>
              <a:t>selector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‐detail'</a:t>
            </a:r>
            <a:r>
              <a:rPr sz="1950" spc="-15" dirty="0">
                <a:latin typeface="Consolas"/>
                <a:cs typeface="Consolas"/>
              </a:rPr>
              <a:t>,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nsolas"/>
                <a:cs typeface="Consolas"/>
              </a:rPr>
              <a:t>template</a:t>
            </a:r>
            <a:r>
              <a:rPr sz="1950" spc="-15" dirty="0">
                <a:latin typeface="Consolas"/>
                <a:cs typeface="Consolas"/>
              </a:rPr>
              <a:t>: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ts val="2250"/>
              </a:lnSpc>
              <a:tabLst>
                <a:tab pos="1637030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&lt;h2&gt;Cit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details&lt;/h2&gt;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ts val="2335"/>
              </a:lnSpc>
              <a:tabLst>
                <a:tab pos="136588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&lt;u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class="list‐group"&gt;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9276" y="3828765"/>
            <a:ext cx="8957945" cy="3300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0630">
              <a:lnSpc>
                <a:spcPts val="2335"/>
              </a:lnSpc>
              <a:tabLst>
                <a:tab pos="1771650" algn="l"/>
                <a:tab pos="5831840" algn="l"/>
                <a:tab pos="6644005" algn="l"/>
                <a:tab pos="718502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‐item"&gt;Naam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[naa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va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stad]&lt;/li&gt;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50811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‐item"&gt;Provincie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[provincie]&lt;/li&gt;</a:t>
            </a:r>
            <a:endParaRPr sz="1950" dirty="0">
              <a:latin typeface="Consolas"/>
              <a:cs typeface="Consolas"/>
            </a:endParaRPr>
          </a:p>
          <a:p>
            <a:pPr marL="1230630">
              <a:lnSpc>
                <a:spcPts val="2330"/>
              </a:lnSpc>
              <a:tabLst>
                <a:tab pos="1771650" algn="l"/>
                <a:tab pos="6644005" algn="l"/>
              </a:tabLst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&lt;l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class="lis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t‐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grou</a:t>
            </a:r>
            <a:r>
              <a:rPr sz="1950" spc="-25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‐item"&gt;Highlights</a:t>
            </a: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950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[highlights]&lt;/li&gt;</a:t>
            </a:r>
            <a:endParaRPr sz="1950" dirty="0">
              <a:latin typeface="Consolas"/>
              <a:cs typeface="Consolas"/>
            </a:endParaRPr>
          </a:p>
          <a:p>
            <a:pPr marL="824865">
              <a:lnSpc>
                <a:spcPts val="2330"/>
              </a:lnSpc>
            </a:pPr>
            <a:r>
              <a:rPr sz="1950" spc="-20" dirty="0">
                <a:solidFill>
                  <a:srgbClr val="008000"/>
                </a:solidFill>
                <a:latin typeface="Consolas"/>
                <a:cs typeface="Consolas"/>
              </a:rPr>
              <a:t>&lt;/ul&gt;</a:t>
            </a:r>
            <a:endParaRPr sz="1950" dirty="0">
              <a:latin typeface="Consolas"/>
              <a:cs typeface="Consolas"/>
            </a:endParaRPr>
          </a:p>
          <a:p>
            <a:pPr marL="418465">
              <a:lnSpc>
                <a:spcPts val="2330"/>
              </a:lnSpc>
            </a:pPr>
            <a:r>
              <a:rPr sz="1950" spc="-1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950" dirty="0">
              <a:latin typeface="Consolas"/>
              <a:cs typeface="Consolas"/>
            </a:endParaRPr>
          </a:p>
          <a:p>
            <a:pPr marL="12700">
              <a:lnSpc>
                <a:spcPts val="2335"/>
              </a:lnSpc>
            </a:pPr>
            <a:r>
              <a:rPr sz="1950" spc="-20" dirty="0">
                <a:latin typeface="Consolas"/>
                <a:cs typeface="Consolas"/>
              </a:rPr>
              <a:t>})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60119" algn="l"/>
                <a:tab pos="1771650" algn="l"/>
              </a:tabLst>
            </a:pP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950" spc="-1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950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 err="1">
                <a:latin typeface="Consolas"/>
                <a:cs typeface="Consolas"/>
              </a:rPr>
              <a:t>CityDetail</a:t>
            </a:r>
            <a:r>
              <a:rPr lang="nl-NL" sz="1950" spc="-20" dirty="0">
                <a:latin typeface="Consolas"/>
                <a:cs typeface="Consolas"/>
              </a:rPr>
              <a:t>Component</a:t>
            </a:r>
            <a:r>
              <a:rPr sz="1950" spc="-20" dirty="0">
                <a:latin typeface="Consolas"/>
                <a:cs typeface="Consolas"/>
              </a:rPr>
              <a:t>{</a:t>
            </a:r>
            <a:endParaRPr sz="1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50" spc="-15" dirty="0">
                <a:latin typeface="Consolas"/>
                <a:cs typeface="Consolas"/>
              </a:rPr>
              <a:t>}</a:t>
            </a:r>
            <a:endParaRPr sz="1950" dirty="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22219" y="2378973"/>
            <a:ext cx="2272665" cy="543560"/>
          </a:xfrm>
          <a:custGeom>
            <a:avLst/>
            <a:gdLst/>
            <a:ahLst/>
            <a:cxnLst/>
            <a:rect l="l" t="t" r="r" b="b"/>
            <a:pathLst>
              <a:path w="2272665" h="543560">
                <a:moveTo>
                  <a:pt x="2272283" y="0"/>
                </a:moveTo>
                <a:lnTo>
                  <a:pt x="795527" y="0"/>
                </a:lnTo>
                <a:lnTo>
                  <a:pt x="795527" y="316991"/>
                </a:lnTo>
                <a:lnTo>
                  <a:pt x="0" y="323087"/>
                </a:lnTo>
                <a:lnTo>
                  <a:pt x="795527" y="453389"/>
                </a:lnTo>
                <a:lnTo>
                  <a:pt x="795527" y="543305"/>
                </a:lnTo>
                <a:lnTo>
                  <a:pt x="2272283" y="543305"/>
                </a:lnTo>
                <a:lnTo>
                  <a:pt x="22722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16312" y="2565884"/>
            <a:ext cx="12788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selector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79314" y="2922279"/>
            <a:ext cx="1477010" cy="843280"/>
          </a:xfrm>
          <a:custGeom>
            <a:avLst/>
            <a:gdLst/>
            <a:ahLst/>
            <a:cxnLst/>
            <a:rect l="l" t="t" r="r" b="b"/>
            <a:pathLst>
              <a:path w="1477009" h="843279">
                <a:moveTo>
                  <a:pt x="614933" y="544067"/>
                </a:moveTo>
                <a:lnTo>
                  <a:pt x="246125" y="544067"/>
                </a:lnTo>
                <a:lnTo>
                  <a:pt x="140969" y="842771"/>
                </a:lnTo>
                <a:lnTo>
                  <a:pt x="614933" y="544067"/>
                </a:lnTo>
                <a:close/>
              </a:path>
              <a:path w="1477009" h="843279">
                <a:moveTo>
                  <a:pt x="1476755" y="0"/>
                </a:moveTo>
                <a:lnTo>
                  <a:pt x="0" y="0"/>
                </a:lnTo>
                <a:lnTo>
                  <a:pt x="0" y="544067"/>
                </a:lnTo>
                <a:lnTo>
                  <a:pt x="1476755" y="544067"/>
                </a:lnTo>
                <a:lnTo>
                  <a:pt x="147675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90833" y="3109952"/>
            <a:ext cx="12534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Nog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vullen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1" y="259583"/>
            <a:ext cx="10063814" cy="1068754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/>
            <a:r>
              <a:rPr spc="10" dirty="0"/>
              <a:t>2.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-15" dirty="0" err="1"/>
              <a:t>Define</a:t>
            </a:r>
            <a:r>
              <a:rPr lang="nl-NL" sz="2800" spc="-15" dirty="0"/>
              <a:t> </a:t>
            </a:r>
            <a:r>
              <a:rPr lang="nl-NL" sz="2800" spc="-15" dirty="0" err="1"/>
              <a:t>this</a:t>
            </a:r>
            <a:r>
              <a:rPr lang="nl-NL" sz="2800" spc="-15" dirty="0"/>
              <a:t> component in </a:t>
            </a:r>
            <a:r>
              <a:rPr lang="nl-NL" sz="2800" spc="-15" dirty="0" err="1"/>
              <a:t>the</a:t>
            </a:r>
            <a:r>
              <a:rPr lang="nl-NL" sz="2800" spc="-15" dirty="0"/>
              <a:t> </a:t>
            </a:r>
            <a:r>
              <a:rPr lang="nl-NL" sz="2800" spc="-15" dirty="0" err="1"/>
              <a:t>app.module.ts</a:t>
            </a:r>
            <a:br>
              <a:rPr lang="nl-NL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75728" y="1697308"/>
            <a:ext cx="841883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app.module.ts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{CityDetail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"./city.detail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Nieuw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componen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invoegen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588" y="2750367"/>
            <a:ext cx="4909312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@ngModule({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-5" dirty="0">
                <a:latin typeface="Consolas"/>
                <a:cs typeface="Consolas"/>
              </a:rPr>
              <a:t>[…,</a:t>
            </a:r>
            <a:r>
              <a:rPr sz="1700" spc="-5" dirty="0" err="1">
                <a:latin typeface="Consolas"/>
                <a:cs typeface="Consolas"/>
              </a:rPr>
              <a:t>CityDetail</a:t>
            </a:r>
            <a:r>
              <a:rPr lang="nl-NL" sz="1700" spc="-5" dirty="0">
                <a:latin typeface="Consolas"/>
                <a:cs typeface="Consolas"/>
              </a:rPr>
              <a:t>Component</a:t>
            </a:r>
            <a:r>
              <a:rPr sz="1700" spc="-5" dirty="0">
                <a:latin typeface="Consolas"/>
                <a:cs typeface="Consolas"/>
              </a:rPr>
              <a:t>]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lang="nl-NL"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0" y="3248025"/>
            <a:ext cx="4038600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1700" i="1" spc="-5" dirty="0">
                <a:solidFill>
                  <a:srgbClr val="46C249"/>
                </a:solidFill>
                <a:latin typeface="Consolas"/>
                <a:cs typeface="Consolas"/>
              </a:rPr>
              <a:t>// </a:t>
            </a:r>
            <a:r>
              <a:rPr sz="1700" i="1" spc="-5" dirty="0" err="1">
                <a:solidFill>
                  <a:srgbClr val="46C249"/>
                </a:solidFill>
                <a:latin typeface="Consolas"/>
                <a:cs typeface="Consolas"/>
              </a:rPr>
              <a:t>invoege</a:t>
            </a:r>
            <a:r>
              <a:rPr sz="1700" i="1" spc="5" dirty="0" err="1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bi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j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declarations!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5588" y="4320588"/>
            <a:ext cx="2904490" cy="77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259583"/>
            <a:ext cx="10363199" cy="1561197"/>
          </a:xfrm>
          <a:prstGeom prst="rect">
            <a:avLst/>
          </a:prstGeom>
        </p:spPr>
        <p:txBody>
          <a:bodyPr vert="horz" wrap="square" lIns="0" tIns="212598" rIns="0" bIns="0" rtlCol="0">
            <a:spAutoFit/>
          </a:bodyPr>
          <a:lstStyle/>
          <a:p>
            <a:pPr marL="464184" algn="ctr"/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-15" dirty="0" err="1"/>
              <a:t>Add</a:t>
            </a:r>
            <a:r>
              <a:rPr lang="nl-NL" sz="2800" spc="-15" dirty="0"/>
              <a:t> </a:t>
            </a:r>
            <a:r>
              <a:rPr lang="nl-NL" sz="2800" spc="-15" dirty="0" err="1"/>
              <a:t>this</a:t>
            </a:r>
            <a:r>
              <a:rPr lang="nl-NL" sz="2800" spc="-15" dirty="0"/>
              <a:t> component in </a:t>
            </a:r>
            <a:r>
              <a:rPr lang="nl-NL" sz="2800" spc="-15" dirty="0" err="1"/>
              <a:t>the</a:t>
            </a:r>
            <a:r>
              <a:rPr lang="nl-NL" sz="2800" spc="-15" dirty="0"/>
              <a:t> </a:t>
            </a:r>
            <a:r>
              <a:rPr lang="nl-NL" sz="2800" spc="-20" dirty="0"/>
              <a:t>HTM</a:t>
            </a:r>
            <a:r>
              <a:rPr lang="nl-NL" sz="2800" spc="-10" dirty="0"/>
              <a:t>L</a:t>
            </a:r>
            <a:r>
              <a:rPr lang="nl-NL" sz="2800" spc="175" dirty="0">
                <a:latin typeface="Times New Roman"/>
                <a:cs typeface="Times New Roman"/>
              </a:rPr>
              <a:t> </a:t>
            </a:r>
            <a:r>
              <a:rPr lang="nl-NL" sz="2800" spc="-15" dirty="0"/>
              <a:t>of </a:t>
            </a:r>
            <a:r>
              <a:rPr lang="nl-NL" sz="2800" spc="-15" dirty="0" err="1"/>
              <a:t>the</a:t>
            </a:r>
            <a:r>
              <a:rPr lang="nl-NL" sz="2800" spc="155" dirty="0">
                <a:latin typeface="Times New Roman"/>
                <a:cs typeface="Times New Roman"/>
              </a:rPr>
              <a:t> </a:t>
            </a:r>
            <a:r>
              <a:rPr lang="nl-NL" sz="3200" spc="10" dirty="0" err="1">
                <a:latin typeface="Courier New"/>
                <a:cs typeface="Courier New"/>
              </a:rPr>
              <a:t>parent</a:t>
            </a:r>
            <a:r>
              <a:rPr lang="nl-NL" sz="2800" spc="-15" dirty="0"/>
              <a:t>-component</a:t>
            </a:r>
            <a:br>
              <a:rPr lang="nl-NL" sz="2800" dirty="0"/>
            </a:b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30765" y="1404138"/>
            <a:ext cx="2327275" cy="116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06905" algn="l"/>
              </a:tabLst>
            </a:pP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&lt;!</a:t>
            </a:r>
            <a:r>
              <a:rPr sz="1950" i="1" spc="-25" dirty="0">
                <a:solidFill>
                  <a:srgbClr val="12B124"/>
                </a:solidFill>
                <a:latin typeface="Consolas"/>
                <a:cs typeface="Consolas"/>
              </a:rPr>
              <a:t>‐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‐ 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app.htm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l</a:t>
            </a:r>
            <a:r>
              <a:rPr sz="1950" i="1" dirty="0">
                <a:solidFill>
                  <a:srgbClr val="12B124"/>
                </a:solidFill>
                <a:latin typeface="Times New Roman"/>
                <a:cs typeface="Times New Roman"/>
              </a:rPr>
              <a:t>	</a:t>
            </a:r>
            <a:r>
              <a:rPr sz="1950" i="1" spc="-20" dirty="0">
                <a:solidFill>
                  <a:srgbClr val="12B124"/>
                </a:solidFill>
                <a:latin typeface="Consolas"/>
                <a:cs typeface="Consolas"/>
              </a:rPr>
              <a:t>‐‐</a:t>
            </a:r>
            <a:r>
              <a:rPr sz="1950" i="1" spc="-15" dirty="0">
                <a:solidFill>
                  <a:srgbClr val="12B124"/>
                </a:solidFill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6889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"row"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55435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886" y="2736103"/>
            <a:ext cx="4492625" cy="204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465">
              <a:lnSpc>
                <a:spcPct val="100000"/>
              </a:lnSpc>
              <a:tabLst>
                <a:tab pos="1095375" algn="l"/>
              </a:tabLst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1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1950" spc="-20" dirty="0">
                <a:latin typeface="Consolas"/>
                <a:cs typeface="Consolas"/>
              </a:rPr>
              <a:t>class=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"co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d‐</a:t>
            </a:r>
            <a:r>
              <a:rPr sz="1950" b="1" spc="-25" dirty="0">
                <a:solidFill>
                  <a:srgbClr val="008000"/>
                </a:solidFill>
                <a:latin typeface="Consolas"/>
                <a:cs typeface="Consolas"/>
              </a:rPr>
              <a:t>6</a:t>
            </a:r>
            <a:r>
              <a:rPr sz="1950" b="1" spc="-2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</a:pPr>
            <a:r>
              <a:rPr sz="1950" spc="-15" dirty="0">
                <a:latin typeface="Consolas"/>
                <a:cs typeface="Consolas"/>
              </a:rPr>
              <a:t>…</a:t>
            </a:r>
            <a:endParaRPr sz="1950">
              <a:latin typeface="Consolas"/>
              <a:cs typeface="Consolas"/>
            </a:endParaRPr>
          </a:p>
          <a:p>
            <a:pPr marL="8248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city‐detai</a:t>
            </a:r>
            <a:r>
              <a:rPr sz="1950" b="1" spc="-30" dirty="0">
                <a:solidFill>
                  <a:srgbClr val="000080"/>
                </a:solidFill>
                <a:latin typeface="Consolas"/>
                <a:cs typeface="Consolas"/>
              </a:rPr>
              <a:t>l</a:t>
            </a:r>
            <a:r>
              <a:rPr sz="1950" spc="-20" dirty="0">
                <a:latin typeface="Consolas"/>
                <a:cs typeface="Consolas"/>
              </a:rPr>
              <a:t>&gt;&lt;/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cit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‐detail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418465">
              <a:lnSpc>
                <a:spcPct val="100000"/>
              </a:lnSpc>
              <a:spcBef>
                <a:spcPts val="1155"/>
              </a:spcBef>
            </a:pPr>
            <a:r>
              <a:rPr sz="1950" spc="-20" dirty="0">
                <a:latin typeface="Consolas"/>
                <a:cs typeface="Consolas"/>
              </a:rPr>
              <a:t>&lt;</a:t>
            </a:r>
            <a:r>
              <a:rPr sz="1950" spc="-25" dirty="0">
                <a:latin typeface="Consolas"/>
                <a:cs typeface="Consolas"/>
              </a:rPr>
              <a:t>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950" spc="-20" dirty="0">
                <a:latin typeface="Consolas"/>
                <a:cs typeface="Consolas"/>
              </a:rPr>
              <a:t>&lt;/</a:t>
            </a:r>
            <a:r>
              <a:rPr sz="1950" b="1" spc="-20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950" b="1" spc="-2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950" spc="-15" dirty="0">
                <a:latin typeface="Consolas"/>
                <a:cs typeface="Consolas"/>
              </a:rPr>
              <a:t>&gt;</a:t>
            </a:r>
            <a:endParaRPr sz="19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03042" y="2689869"/>
            <a:ext cx="2331720" cy="982980"/>
          </a:xfrm>
          <a:custGeom>
            <a:avLst/>
            <a:gdLst/>
            <a:ahLst/>
            <a:cxnLst/>
            <a:rect l="l" t="t" r="r" b="b"/>
            <a:pathLst>
              <a:path w="2331720" h="982979">
                <a:moveTo>
                  <a:pt x="971549" y="634745"/>
                </a:moveTo>
                <a:lnTo>
                  <a:pt x="388619" y="634745"/>
                </a:lnTo>
                <a:lnTo>
                  <a:pt x="222503" y="982979"/>
                </a:lnTo>
                <a:lnTo>
                  <a:pt x="971549" y="634745"/>
                </a:lnTo>
                <a:close/>
              </a:path>
              <a:path w="2331720" h="982979">
                <a:moveTo>
                  <a:pt x="2331719" y="0"/>
                </a:moveTo>
                <a:lnTo>
                  <a:pt x="0" y="0"/>
                </a:lnTo>
                <a:lnTo>
                  <a:pt x="0" y="634745"/>
                </a:lnTo>
                <a:lnTo>
                  <a:pt x="2331719" y="634745"/>
                </a:lnTo>
                <a:lnTo>
                  <a:pt x="23317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91522" y="2823440"/>
            <a:ext cx="195453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8030" marR="5080" indent="-73533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Combinere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overige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 HTML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1787</TotalTime>
  <Words>1932</Words>
  <Application>Microsoft Macintosh PowerPoint</Application>
  <PresentationFormat>Custom</PresentationFormat>
  <Paragraphs>349</Paragraphs>
  <Slides>41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Consolas</vt:lpstr>
      <vt:lpstr>Courier New</vt:lpstr>
      <vt:lpstr>Helvetica Neue</vt:lpstr>
      <vt:lpstr>Times New Roman</vt:lpstr>
      <vt:lpstr>Verdana</vt:lpstr>
      <vt:lpstr>Wingdings</vt:lpstr>
      <vt:lpstr>Office Theme</vt:lpstr>
      <vt:lpstr>PowerPoint Presentation</vt:lpstr>
      <vt:lpstr>Angular-app = Tree of components</vt:lpstr>
      <vt:lpstr>Angular-app = Tree of components</vt:lpstr>
      <vt:lpstr>PowerPoint Presentation</vt:lpstr>
      <vt:lpstr>Component based</vt:lpstr>
      <vt:lpstr>Component based  A component adds logic to DOM elements Angular app consist of a treestructuur of components </vt:lpstr>
      <vt:lpstr>1. Create a separate City-detail component</vt:lpstr>
      <vt:lpstr>2. Define this component in the app.module.ts </vt:lpstr>
      <vt:lpstr>3. Add this component in the HTML of the parent-component </vt:lpstr>
      <vt:lpstr>4. Result</vt:lpstr>
      <vt:lpstr>Checkpoint</vt:lpstr>
      <vt:lpstr>PowerPoint Presentation</vt:lpstr>
      <vt:lpstr>Data flow between components</vt:lpstr>
      <vt:lpstr>PowerPoint Presentation</vt:lpstr>
      <vt:lpstr>Parent-Child flow: use annotation @Input()</vt:lpstr>
      <vt:lpstr>Use @Input() in ChildComponent</vt:lpstr>
      <vt:lpstr>Change the Parent HTML for @Input</vt:lpstr>
      <vt:lpstr>Change the Parent Component Class</vt:lpstr>
      <vt:lpstr>1. Create a separate City-detail component</vt:lpstr>
      <vt:lpstr>Result</vt:lpstr>
      <vt:lpstr>Checkpoint</vt:lpstr>
      <vt:lpstr>PowerPoint Presentation</vt:lpstr>
      <vt:lpstr>Child-Parent flow: use annotation @Output()</vt:lpstr>
      <vt:lpstr>PowerPoint Presentation</vt:lpstr>
      <vt:lpstr>Steps to take</vt:lpstr>
      <vt:lpstr>Give rating to Cities</vt:lpstr>
      <vt:lpstr>Prepare Parent Component to receive custom event</vt:lpstr>
      <vt:lpstr>Show Rating in the HTML of the Parent </vt:lpstr>
      <vt:lpstr>Result</vt:lpstr>
      <vt:lpstr>PowerPoint Presentation</vt:lpstr>
      <vt:lpstr>Checkpoint</vt:lpstr>
      <vt:lpstr>Communication between siblings</vt:lpstr>
      <vt:lpstr>Use Pub/Sub-systeem with Observables</vt:lpstr>
      <vt:lpstr>Subject = Eventbus = queue</vt:lpstr>
      <vt:lpstr>PowerPoint Presentation</vt:lpstr>
      <vt:lpstr>Use Subject</vt:lpstr>
      <vt:lpstr>PowerPoint Presentation</vt:lpstr>
      <vt:lpstr>PubSub-service maken</vt:lpstr>
      <vt:lpstr>1. OrderService</vt:lpstr>
      <vt:lpstr>2. Producer component (‘book now’- button)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43</cp:revision>
  <dcterms:created xsi:type="dcterms:W3CDTF">2019-02-17T16:59:04Z</dcterms:created>
  <dcterms:modified xsi:type="dcterms:W3CDTF">2021-12-17T17:17:41Z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