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53" r:id="rId50"/>
    <p:sldId id="452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67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04-01-2022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6952384" cy="529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 err="1">
                <a:latin typeface="Consolas"/>
                <a:cs typeface="Consolas"/>
              </a:rPr>
              <a:t>getCities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lang="nl-NL" sz="1700" spc="5" dirty="0">
                <a:latin typeface="Consolas"/>
                <a:cs typeface="Consolas"/>
              </a:rPr>
              <a:t>: </a:t>
            </a:r>
            <a:r>
              <a:rPr lang="en-US" sz="1700" spc="-5" dirty="0">
                <a:latin typeface="Consolas"/>
                <a:cs typeface="Consolas"/>
              </a:rPr>
              <a:t>City[</a:t>
            </a:r>
            <a:r>
              <a:rPr lang="en-US"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 err="1">
                <a:latin typeface="Consolas"/>
                <a:cs typeface="Consolas"/>
              </a:rPr>
              <a:t>getCity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en-US" sz="1700" spc="-5" dirty="0" err="1">
                <a:latin typeface="Consolas"/>
                <a:cs typeface="Consolas"/>
              </a:rPr>
              <a:t>id:</a:t>
            </a:r>
            <a:r>
              <a:rPr lang="en-US" sz="1700" spc="-5" dirty="0" err="1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dirty="0">
                <a:latin typeface="Times New Roman"/>
                <a:cs typeface="Times New Roman"/>
              </a:rPr>
              <a:t>: City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 err="1">
                <a:latin typeface="Consolas"/>
                <a:cs typeface="Consolas"/>
              </a:rPr>
              <a:t>.cities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 err="1">
                <a:latin typeface="Consolas"/>
                <a:cs typeface="Consolas"/>
              </a:rPr>
              <a:t>find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nl-NL"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c</a:t>
            </a:r>
            <a:r>
              <a:rPr sz="1700" dirty="0">
                <a:latin typeface="Consolas"/>
                <a:cs typeface="Consolas"/>
              </a:rPr>
              <a:t>.</a:t>
            </a:r>
            <a:r>
              <a:rPr lang="en-US" sz="1700" dirty="0">
                <a:latin typeface="Consolas"/>
                <a:cs typeface="Consolas"/>
              </a:rPr>
              <a:t>i</a:t>
            </a:r>
            <a:r>
              <a:rPr lang="en-US"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=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lang="nl-NL" sz="1700" spc="5" dirty="0">
                <a:latin typeface="Consolas"/>
                <a:cs typeface="Consolas"/>
              </a:rPr>
              <a:t>=</a:t>
            </a:r>
            <a:r>
              <a:rPr lang="en-NL"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lang="en-US" sz="1700" spc="-5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92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</a:t>
            </a:r>
            <a:r>
              <a:rPr sz="1700" spc="-5" dirty="0" err="1">
                <a:latin typeface="Consolas"/>
                <a:cs typeface="Consolas"/>
              </a:rPr>
              <a:t>CityService</a:t>
            </a:r>
            <a:r>
              <a:rPr lang="nl-NL" sz="1700" spc="-5" dirty="0">
                <a:latin typeface="Consolas"/>
                <a:cs typeface="Consolas"/>
              </a:rPr>
              <a:t>, </a:t>
            </a:r>
            <a:r>
              <a:rPr lang="nl-NL" sz="1700" spc="-5" dirty="0" err="1">
                <a:latin typeface="Consolas"/>
                <a:cs typeface="Consolas"/>
              </a:rPr>
              <a:t>GoogleService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 dirty="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10" dirty="0" err="1">
                <a:solidFill>
                  <a:srgbClr val="C00000"/>
                </a:solidFill>
                <a:latin typeface="Verdana"/>
                <a:cs typeface="Verdana"/>
              </a:rPr>
              <a:t>subscribe</a:t>
            </a:r>
            <a:r>
              <a:rPr lang="nl-NL" sz="1950" b="1" spc="-10" dirty="0">
                <a:solidFill>
                  <a:srgbClr val="C00000"/>
                </a:solidFill>
                <a:latin typeface="Verdana"/>
                <a:cs typeface="Verdana"/>
              </a:rPr>
              <a:t>() has 3</a:t>
            </a:r>
            <a:r>
              <a:rPr sz="1950" b="1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pa</a:t>
            </a:r>
            <a:r>
              <a:rPr sz="1950" b="1" spc="-5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950" b="1" spc="-15" dirty="0">
                <a:solidFill>
                  <a:srgbClr val="C00000"/>
                </a:solidFill>
                <a:latin typeface="Verdana"/>
                <a:cs typeface="Verdana"/>
              </a:rPr>
              <a:t>meters: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solidFill>
                  <a:srgbClr val="00B050"/>
                </a:solidFill>
                <a:latin typeface="Verdana"/>
                <a:cs typeface="Verdana"/>
              </a:rPr>
              <a:t>success</a:t>
            </a:r>
            <a:endParaRPr sz="16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endParaRPr sz="16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solidFill>
                  <a:schemeClr val="accent6"/>
                </a:solidFill>
                <a:latin typeface="Verdana"/>
                <a:cs typeface="Verdana"/>
              </a:rPr>
              <a:t>complete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331468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(cities =&gt; </a:t>
            </a:r>
            <a:r>
              <a:rPr lang="en-US" dirty="0" err="1"/>
              <a:t>this.log</a:t>
            </a:r>
            <a:r>
              <a:rPr lang="en-US" dirty="0"/>
              <a:t>('fetched cities’, </a:t>
            </a:r>
            <a:r>
              <a:rPr lang="en-US" dirty="0" err="1"/>
              <a:t>localStorage.setItem</a:t>
            </a:r>
            <a:r>
              <a:rPr lang="en-US" dirty="0"/>
              <a:t>(cities[0]))),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service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2059</Words>
  <Application>Microsoft Macintosh PowerPoint</Application>
  <PresentationFormat>Custom</PresentationFormat>
  <Paragraphs>466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101</cp:revision>
  <dcterms:created xsi:type="dcterms:W3CDTF">2019-02-17T16:58:35Z</dcterms:created>
  <dcterms:modified xsi:type="dcterms:W3CDTF">2022-01-04T12:38:18Z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