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5"/>
    <p:restoredTop sz="89274"/>
  </p:normalViewPr>
  <p:slideViewPr>
    <p:cSldViewPr>
      <p:cViewPr varScale="1">
        <p:scale>
          <a:sx n="129" d="100"/>
          <a:sy n="129" d="100"/>
        </p:scale>
        <p:origin x="208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6/8/22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6/8/22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6/8/22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6/8/22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6/8/22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6/8/22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9176346" cy="463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1000"/>
              </a:lnSpc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CityDetailComponen</a:t>
            </a:r>
            <a:r>
              <a:rPr lang="en-US" sz="1500" dirty="0" err="1">
                <a:latin typeface="Consolas"/>
                <a:cs typeface="Consolas"/>
              </a:rPr>
              <a:t>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OnInit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OnDestro</a:t>
            </a:r>
            <a:r>
              <a:rPr lang="en-US" sz="1500" dirty="0" err="1">
                <a:latin typeface="Consolas"/>
                <a:cs typeface="Consolas"/>
              </a:rPr>
              <a:t>y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id: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 err="1">
                <a:latin typeface="Consolas"/>
                <a:cs typeface="Consolas"/>
              </a:rPr>
              <a:t>currentCity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City;</a:t>
            </a:r>
            <a:endParaRPr lang="en-US"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ngOnInit</a:t>
            </a:r>
            <a:r>
              <a:rPr lang="en-US" sz="1500" dirty="0">
                <a:latin typeface="Consolas"/>
                <a:cs typeface="Consolas"/>
              </a:rPr>
              <a:t>()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lang="en-US"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.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lang="en-US" sz="1500" spc="5" dirty="0">
                <a:latin typeface="Consolas"/>
                <a:cs typeface="Consolas"/>
              </a:rPr>
              <a:t>((id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Consolas"/>
                <a:cs typeface="Consolas"/>
              </a:rPr>
              <a:t>&gt;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.i</a:t>
            </a:r>
            <a:r>
              <a:rPr lang="en-US" sz="1500" dirty="0" err="1">
                <a:latin typeface="Consolas"/>
                <a:cs typeface="Consolas"/>
              </a:rPr>
              <a:t>d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id;</a:t>
            </a:r>
            <a:endParaRPr lang="en-US"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});</a:t>
            </a:r>
            <a:endParaRPr lang="en-US"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99026"/>
              </p:ext>
            </p:extLst>
          </p:nvPr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500" b="1" spc="5" dirty="0">
                          <a:latin typeface="Consolas"/>
                          <a:cs typeface="Consolas"/>
                        </a:rPr>
                        <a:t>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 dirty="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 dirty="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" y="473382"/>
            <a:ext cx="10281924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nl-NL"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/routes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name: ‘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(value: any[],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999491" cy="4739759"/>
          </a:xfrm>
        </p:spPr>
        <p:txBody>
          <a:bodyPr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name: ‘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(!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const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((item) =&gt;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item.name.toLowerCase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}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return;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Usage in Template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257425"/>
            <a:ext cx="8895474" cy="2215991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class="form-control-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type="text"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placeholder="filter cities..."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&lt;li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="let city of cities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myfilter: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class="list-group-item"&gt;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lang="en-NL"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.ts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66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9212" y="2609557"/>
            <a:ext cx="8624288" cy="392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RouterModule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'@angular/router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app.routes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500" dirty="0">
                <a:latin typeface="Consolas"/>
                <a:cs typeface="Consolas"/>
              </a:rPr>
              <a:t>;</a:t>
            </a:r>
            <a:endParaRPr lang="nl-NL" sz="1500" dirty="0"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@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NgModule</a:t>
            </a:r>
            <a:r>
              <a:rPr lang="en-US" sz="1500" spc="5" dirty="0">
                <a:latin typeface="Consolas"/>
                <a:cs typeface="Consolas"/>
              </a:rPr>
              <a:t>({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dirty="0">
                <a:latin typeface="Consolas"/>
                <a:cs typeface="Consolas"/>
              </a:rPr>
              <a:t>   imports: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 </a:t>
            </a:r>
            <a:r>
              <a:rPr lang="en-US" sz="1500" spc="5" dirty="0" err="1">
                <a:latin typeface="Consolas"/>
                <a:cs typeface="Consolas"/>
              </a:rPr>
              <a:t>BrowserModule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HttpModule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  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RouterModule.forRoot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lang="en-US" sz="1500" spc="5" dirty="0">
                <a:latin typeface="Consolas"/>
                <a:cs typeface="Consolas"/>
              </a:rPr>
              <a:t>declarations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CityAddComponent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lang="en-US" sz="1500" spc="5" dirty="0">
                <a:latin typeface="Consolas"/>
                <a:cs typeface="Consolas"/>
              </a:rPr>
              <a:t>bootstra</a:t>
            </a:r>
            <a:r>
              <a:rPr lang="en-US" sz="1500" dirty="0">
                <a:latin typeface="Consolas"/>
                <a:cs typeface="Consolas"/>
              </a:rPr>
              <a:t>p</a:t>
            </a:r>
            <a:r>
              <a:rPr lang="en-US" sz="1500" dirty="0">
                <a:latin typeface="Times New Roman"/>
                <a:cs typeface="Times New Roman"/>
              </a:rPr>
              <a:t>	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[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]</a:t>
            </a: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AppModul</a:t>
            </a:r>
            <a:r>
              <a:rPr lang="en-US" sz="1500" dirty="0" err="1">
                <a:latin typeface="Consolas"/>
                <a:cs typeface="Consolas"/>
              </a:rPr>
              <a:t>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pPr marL="12700"/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03419" y="1779635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73486" y="1984834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21892" y="3985374"/>
            <a:ext cx="3075939" cy="661024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58320" y="4080994"/>
            <a:ext cx="196517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66176" y="4915833"/>
            <a:ext cx="3075940" cy="661023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635365" y="4949496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1467" y="1246040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5719" y="538965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E7CA7-3FDC-4E49-8E73-C088AA96445B}"/>
              </a:ext>
            </a:extLst>
          </p:cNvPr>
          <p:cNvSpPr txBox="1"/>
          <p:nvPr/>
        </p:nvSpPr>
        <p:spPr>
          <a:xfrm>
            <a:off x="503168" y="2212368"/>
            <a:ext cx="10372485" cy="419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&lt;h1&gt;Pic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ity&lt;/h1&gt;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menu'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outerLin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b="1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="..."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  <a:endParaRPr lang="en-US" sz="1400" i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spc="5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="/home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primary"&gt;Lis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="/add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‐primary"&gt;Ad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Dynamicall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&lt;route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r‐outlet&gt;&lt;/route</a:t>
            </a:r>
            <a:r>
              <a:rPr lang="en-US" sz="1400" b="1" spc="-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outlet</a:t>
            </a:r>
            <a:r>
              <a:rPr lang="en-US" sz="1400" b="1" spc="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12700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12700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1400" spc="9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spc="9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pc="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MainComponen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spc="8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OnIni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1844</Words>
  <Application>Microsoft Macintosh PowerPoint</Application>
  <PresentationFormat>Custom</PresentationFormat>
  <Paragraphs>347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app.Module.ts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Usage in Template !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69</cp:revision>
  <dcterms:created xsi:type="dcterms:W3CDTF">2019-02-17T16:59:30Z</dcterms:created>
  <dcterms:modified xsi:type="dcterms:W3CDTF">2022-06-08T12:12:19Z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