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9"/>
    <p:restoredTop sz="94683"/>
  </p:normalViewPr>
  <p:slideViewPr>
    <p:cSldViewPr>
      <p:cViewPr varScale="1">
        <p:scale>
          <a:sx n="78" d="100"/>
          <a:sy n="78" d="100"/>
        </p:scale>
        <p:origin x="10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4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2/23/19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2/23/19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2/23/19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2/23/19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2/23/19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2/23/19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*ngI</a:t>
            </a:r>
            <a:r>
              <a:rPr sz="1950" spc="-15" dirty="0">
                <a:latin typeface="Courier New"/>
                <a:cs typeface="Courier New"/>
              </a:rPr>
              <a:t>f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*ngIf="cities.lengt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'app/app.html'</a:t>
            </a:r>
            <a:endParaRPr sz="170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Bestan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app.html</a:t>
            </a:r>
            <a:endParaRPr sz="195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*ngFor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externe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-templates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2956" y="2619226"/>
            <a:ext cx="115570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*ngIf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mouse,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Verdana"/>
                <a:cs typeface="Verdana"/>
              </a:rPr>
              <a:t>k</a:t>
            </a:r>
            <a:r>
              <a:rPr sz="2350" spc="10" dirty="0">
                <a:latin typeface="Verdana"/>
                <a:cs typeface="Verdana"/>
              </a:rPr>
              <a:t>eyboard,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Verdana"/>
                <a:cs typeface="Verdana"/>
              </a:rPr>
              <a:t>h</a:t>
            </a:r>
            <a:r>
              <a:rPr sz="2350" spc="10" dirty="0">
                <a:latin typeface="Verdana"/>
                <a:cs typeface="Verdana"/>
              </a:rPr>
              <a:t>yperlinks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meer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2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536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(keyup)=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"onKeyUp($event)"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onKeyUp(event: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994"/>
              </a:spcBef>
            </a:pP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even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nie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strongl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typed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j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echte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doet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word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vee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minde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portable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643" y="6301055"/>
            <a:ext cx="37172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gebrui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loca</a:t>
            </a:r>
            <a:r>
              <a:rPr sz="1500" b="1" dirty="0">
                <a:latin typeface="Arial"/>
                <a:cs typeface="Arial"/>
              </a:rPr>
              <a:t>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templat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(ze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ee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soor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“id</a:t>
            </a:r>
            <a:r>
              <a:rPr sz="1500" dirty="0">
                <a:latin typeface="Arial"/>
                <a:cs typeface="Arial"/>
              </a:rPr>
              <a:t>”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voo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element)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local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loca</a:t>
            </a:r>
            <a:r>
              <a:rPr sz="1950" i="1" spc="-10" dirty="0">
                <a:latin typeface="Verdana"/>
                <a:cs typeface="Verdana"/>
              </a:rPr>
              <a:t>l</a:t>
            </a:r>
            <a:r>
              <a:rPr sz="1950" i="1" spc="19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template</a:t>
            </a:r>
            <a:r>
              <a:rPr sz="1950" i="1" spc="19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variable</a:t>
            </a:r>
            <a:r>
              <a:rPr sz="1950" i="1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618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wé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ent,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gebeur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niks.</a:t>
            </a: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Putting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all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together…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78345" y="5798058"/>
            <a:ext cx="867918" cy="116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realiseren.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18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blokha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600" spc="-20" dirty="0">
                <a:latin typeface="Verdana"/>
                <a:cs typeface="Verdana"/>
              </a:rPr>
              <a:t>Angula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1: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3268036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632" y="3268036"/>
            <a:ext cx="4627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ng-hide=“true|false”&gt;…&lt;/div&gt;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045430"/>
            <a:ext cx="17780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Angula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2: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=“person.hasEmail”&gt;…&lt;/div&gt;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[style.background-color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=“’yellow’”&gt;…&lt;/div&gt;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2:</a:t>
            </a:r>
            <a:endParaRPr sz="195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3607888"/>
            <a:ext cx="101155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&lt;input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7210" y="3607888"/>
            <a:ext cx="495617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13910" algn="l"/>
              </a:tabLst>
            </a:pPr>
            <a:r>
              <a:rPr sz="2150" spc="-5" dirty="0">
                <a:latin typeface="Courier New"/>
                <a:cs typeface="Courier New"/>
              </a:rPr>
              <a:t>ng-model=“person.firstName</a:t>
            </a:r>
            <a:r>
              <a:rPr sz="2150" dirty="0">
                <a:latin typeface="Courier New"/>
                <a:cs typeface="Courier New"/>
              </a:rPr>
              <a:t>”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urier New"/>
                <a:cs typeface="Courier New"/>
              </a:rPr>
              <a:t>/&gt;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628621"/>
            <a:ext cx="51720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beetje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bizar: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Da</a:t>
            </a:r>
            <a:r>
              <a:rPr sz="2150" dirty="0">
                <a:latin typeface="Arial"/>
                <a:cs typeface="Arial"/>
              </a:rPr>
              <a:t>t </a:t>
            </a: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shorthand-notati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</a:t>
            </a:r>
            <a:r>
              <a:rPr sz="2150" spc="-5" dirty="0">
                <a:latin typeface="Arial"/>
                <a:cs typeface="Arial"/>
              </a:rPr>
              <a:t>oor:</a:t>
            </a:r>
            <a:endParaRPr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sz="1950" i="1" spc="-30" dirty="0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"input‐lg"</a:t>
            </a:r>
            <a:r>
              <a:rPr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[value]=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"newCityExtended"</a:t>
            </a:r>
            <a:r>
              <a:rPr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sz="1950" spc="-20" dirty="0">
                <a:latin typeface="Consolas"/>
                <a:cs typeface="Consolas"/>
              </a:rPr>
              <a:t>(input)=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"newCityExtende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$event.target.value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/&gt;</a:t>
            </a:r>
            <a:endParaRPr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950" spc="-20" dirty="0">
                <a:latin typeface="Consolas"/>
                <a:cs typeface="Consolas"/>
              </a:rPr>
              <a:t>&gt;{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newCityExtende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}}&lt;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1918210"/>
          </a:xfrm>
          <a:prstGeom prst="rect">
            <a:avLst/>
          </a:prstGeom>
        </p:spPr>
        <p:txBody>
          <a:bodyPr vert="horz" wrap="square" lIns="0" tIns="43173" rIns="0" bIns="0" rtlCol="0">
            <a:spAutoFit/>
          </a:bodyPr>
          <a:lstStyle/>
          <a:p>
            <a:pPr marL="1254125" marR="1457325" indent="-340995">
              <a:lnSpc>
                <a:spcPct val="149400"/>
              </a:lnSpc>
              <a:buFont typeface="Verdana"/>
              <a:buChar char="•"/>
              <a:tabLst>
                <a:tab pos="1254760" algn="l"/>
              </a:tabLst>
            </a:pPr>
            <a:r>
              <a:rPr spc="-25" dirty="0"/>
              <a:t>V</a:t>
            </a:r>
            <a:r>
              <a:rPr spc="-15" dirty="0"/>
              <a:t>roeger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20" dirty="0"/>
              <a:t>maakte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85" dirty="0"/>
              <a:t>F</a:t>
            </a:r>
            <a:r>
              <a:rPr spc="-25" dirty="0"/>
              <a:t>o</a:t>
            </a:r>
            <a:r>
              <a:rPr spc="-15" dirty="0"/>
              <a:t>rmulie</a:t>
            </a:r>
            <a:r>
              <a:rPr spc="-45" dirty="0"/>
              <a:t>r</a:t>
            </a:r>
            <a:r>
              <a:rPr spc="-20" dirty="0"/>
              <a:t>-</a:t>
            </a:r>
            <a:r>
              <a:rPr spc="-15" dirty="0"/>
              <a:t>functionaliteit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standaard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25" dirty="0"/>
              <a:t>dee</a:t>
            </a:r>
            <a:r>
              <a:rPr spc="-10" dirty="0"/>
              <a:t>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0" dirty="0"/>
              <a:t>ui</a:t>
            </a:r>
            <a:r>
              <a:rPr spc="-15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70" dirty="0"/>
              <a:t>v</a:t>
            </a:r>
            <a:r>
              <a:rPr spc="-20" dirty="0"/>
              <a:t>an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20" dirty="0"/>
              <a:t>Angula</a:t>
            </a:r>
            <a:r>
              <a:rPr spc="-390" dirty="0"/>
              <a:t>r</a:t>
            </a:r>
            <a:r>
              <a:rPr spc="-10" dirty="0"/>
              <a:t>.</a:t>
            </a:r>
          </a:p>
          <a:p>
            <a:pPr marL="125412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1254760" algn="l"/>
              </a:tabLst>
            </a:pPr>
            <a:r>
              <a:rPr spc="-25" dirty="0"/>
              <a:t>N</a:t>
            </a:r>
            <a:r>
              <a:rPr spc="-20" dirty="0"/>
              <a:t>u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0" dirty="0"/>
              <a:t>nie</a:t>
            </a:r>
            <a:r>
              <a:rPr spc="-15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5" dirty="0"/>
              <a:t>mee</a:t>
            </a:r>
            <a:r>
              <a:rPr spc="-15" dirty="0"/>
              <a:t>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apar</a:t>
            </a:r>
            <a:r>
              <a:rPr spc="-15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0" dirty="0"/>
              <a:t>importeren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r>
              <a:rPr spc="-25" dirty="0">
                <a:latin typeface="Courier New"/>
                <a:cs typeface="Courier New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'angular2/core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37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/>
              <a:t>implements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OnInit</a:t>
            </a:r>
            <a:endParaRPr lang="en-US" b="1" dirty="0">
              <a:solidFill>
                <a:srgbClr val="C00000"/>
              </a:solidFill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1663</Words>
  <Application>Microsoft Macintosh PowerPoint</Application>
  <PresentationFormat>Custom</PresentationFormat>
  <Paragraphs>366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Binding met local template variable</vt:lpstr>
      <vt:lpstr>Putting it all together…</vt:lpstr>
      <vt:lpstr>PowerPoint Presentation</vt:lpstr>
      <vt:lpstr>Checkpoint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19</cp:revision>
  <dcterms:created xsi:type="dcterms:W3CDTF">2019-02-17T16:57:44Z</dcterms:created>
  <dcterms:modified xsi:type="dcterms:W3CDTF">2019-02-23T06:37:00Z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