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58" r:id="rId3"/>
    <p:sldId id="259" r:id="rId4"/>
    <p:sldId id="388" r:id="rId5"/>
    <p:sldId id="387" r:id="rId6"/>
    <p:sldId id="390" r:id="rId7"/>
    <p:sldId id="260" r:id="rId8"/>
    <p:sldId id="261" r:id="rId9"/>
    <p:sldId id="262" r:id="rId10"/>
    <p:sldId id="263" r:id="rId11"/>
    <p:sldId id="292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391" r:id="rId22"/>
    <p:sldId id="39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</p:sldIdLst>
  <p:sldSz cx="10693400" cy="7562850"/>
  <p:notesSz cx="10693400" cy="756285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03"/>
    <p:restoredTop sz="94771"/>
  </p:normalViewPr>
  <p:slideViewPr>
    <p:cSldViewPr>
      <p:cViewPr varScale="1">
        <p:scale>
          <a:sx n="78" d="100"/>
          <a:sy n="78" d="100"/>
        </p:scale>
        <p:origin x="824" y="1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8789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179498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363296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/>
              <a:t>Angular apps are composed of modules.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Modules </a:t>
            </a:r>
            <a:r>
              <a:rPr lang="en-US" b="1" dirty="0"/>
              <a:t>exports</a:t>
            </a:r>
            <a:r>
              <a:rPr lang="en-US" dirty="0"/>
              <a:t> classes, function, values — that other modules import.</a:t>
            </a:r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059BC-4998-4873-8F2D-C8268E612536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341241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b="1" dirty="0" err="1"/>
              <a:t>Angular</a:t>
            </a:r>
            <a:r>
              <a:rPr lang="nl-NL" b="1" baseline="0" dirty="0"/>
              <a:t> is</a:t>
            </a:r>
            <a:r>
              <a:rPr lang="nl-NL" b="1" dirty="0"/>
              <a:t> a tree of </a:t>
            </a:r>
            <a:r>
              <a:rPr lang="nl-NL" b="1" dirty="0" err="1"/>
              <a:t>components</a:t>
            </a:r>
            <a:r>
              <a:rPr lang="nl-NL" b="1" dirty="0"/>
              <a:t>,</a:t>
            </a:r>
            <a:r>
              <a:rPr lang="nl-NL" b="1" baseline="0" dirty="0"/>
              <a:t> </a:t>
            </a:r>
            <a:r>
              <a:rPr lang="nl-NL" b="1" baseline="0" dirty="0" err="1"/>
              <a:t>because</a:t>
            </a:r>
            <a:r>
              <a:rPr lang="nl-NL" b="1" baseline="0" dirty="0"/>
              <a:t> </a:t>
            </a:r>
            <a:r>
              <a:rPr lang="nl-NL" b="1" baseline="0" dirty="0" err="1"/>
              <a:t>it</a:t>
            </a:r>
            <a:r>
              <a:rPr lang="nl-NL" b="1" baseline="0" dirty="0"/>
              <a:t> has </a:t>
            </a:r>
            <a:r>
              <a:rPr lang="nl-NL" b="1" baseline="0" dirty="0" err="1"/>
              <a:t>the</a:t>
            </a:r>
            <a:r>
              <a:rPr lang="nl-NL" b="1" baseline="0" dirty="0"/>
              <a:t> </a:t>
            </a:r>
            <a:r>
              <a:rPr lang="nl-NL" b="1" baseline="0" dirty="0" err="1"/>
              <a:t>same</a:t>
            </a:r>
            <a:r>
              <a:rPr lang="nl-NL" b="1" baseline="0" dirty="0"/>
              <a:t> </a:t>
            </a:r>
            <a:r>
              <a:rPr lang="nl-NL" b="1" baseline="0" dirty="0" err="1"/>
              <a:t>structure</a:t>
            </a:r>
            <a:r>
              <a:rPr lang="nl-NL" b="1" baseline="0" dirty="0"/>
              <a:t> as </a:t>
            </a:r>
            <a:r>
              <a:rPr lang="nl-NL" b="1" baseline="0" dirty="0" err="1"/>
              <a:t>your</a:t>
            </a:r>
            <a:r>
              <a:rPr lang="nl-NL" b="1" baseline="0" dirty="0"/>
              <a:t> html-</a:t>
            </a:r>
            <a:r>
              <a:rPr lang="nl-NL" b="1" baseline="0" dirty="0" err="1"/>
              <a:t>structure</a:t>
            </a:r>
            <a:r>
              <a:rPr lang="nl-NL" b="1" baseline="0" dirty="0"/>
              <a:t> !!!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NL" b="1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b="1" baseline="0" dirty="0" err="1"/>
              <a:t>Index.html</a:t>
            </a:r>
            <a:r>
              <a:rPr lang="nl-NL" b="1" baseline="0" dirty="0"/>
              <a:t> is </a:t>
            </a:r>
            <a:r>
              <a:rPr lang="nl-NL" b="1" baseline="0" dirty="0" err="1"/>
              <a:t>the</a:t>
            </a:r>
            <a:r>
              <a:rPr lang="nl-NL" b="1" baseline="0" dirty="0"/>
              <a:t> </a:t>
            </a:r>
            <a:r>
              <a:rPr lang="nl-NL" b="1" baseline="0" dirty="0" err="1"/>
              <a:t>parent</a:t>
            </a:r>
            <a:r>
              <a:rPr lang="nl-NL" b="1" baseline="0" dirty="0"/>
              <a:t> template of </a:t>
            </a:r>
            <a:r>
              <a:rPr lang="nl-NL" b="1" baseline="0" dirty="0" err="1"/>
              <a:t>AppComponent</a:t>
            </a:r>
            <a:r>
              <a:rPr lang="nl-NL" b="1" baseline="0" dirty="0"/>
              <a:t> ect…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b="1" baseline="0" dirty="0" err="1"/>
              <a:t>AppComponent</a:t>
            </a:r>
            <a:r>
              <a:rPr lang="nl-NL" b="1" baseline="0" dirty="0"/>
              <a:t> is </a:t>
            </a:r>
            <a:r>
              <a:rPr lang="nl-NL" b="1" baseline="0" dirty="0" err="1"/>
              <a:t>the</a:t>
            </a:r>
            <a:r>
              <a:rPr lang="nl-NL" b="1" baseline="0" dirty="0"/>
              <a:t> </a:t>
            </a:r>
            <a:r>
              <a:rPr lang="nl-NL" b="1" baseline="0" dirty="0" err="1"/>
              <a:t>parent</a:t>
            </a:r>
            <a:r>
              <a:rPr lang="nl-NL" b="1" baseline="0" dirty="0"/>
              <a:t> of </a:t>
            </a:r>
            <a:r>
              <a:rPr lang="nl-NL" b="1" baseline="0" dirty="0" err="1"/>
              <a:t>BookComponent</a:t>
            </a:r>
            <a:r>
              <a:rPr lang="nl-NL" b="1" baseline="0" dirty="0"/>
              <a:t> </a:t>
            </a:r>
            <a:r>
              <a:rPr lang="nl-NL" b="1" baseline="0" dirty="0" err="1"/>
              <a:t>and</a:t>
            </a:r>
            <a:r>
              <a:rPr lang="nl-NL" b="1" baseline="0" dirty="0"/>
              <a:t> </a:t>
            </a:r>
            <a:r>
              <a:rPr lang="mr-IN" b="1" baseline="0" dirty="0"/>
              <a:t>…</a:t>
            </a:r>
            <a:endParaRPr lang="nl-NL" b="1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NL" b="1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b="1" baseline="0" dirty="0" err="1"/>
              <a:t>main.ts</a:t>
            </a:r>
            <a:endParaRPr lang="nl-NL" b="1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059BC-4998-4873-8F2D-C8268E612536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509448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79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4521C-F147-C24A-A391-648ECBD2901C}" type="datetime1">
              <a:rPr lang="en-US" smtClean="0"/>
              <a:t>2/26/19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50CB69-7D8B-9F4E-BED9-901DCAE946AB}" type="datetime1">
              <a:rPr lang="en-US" smtClean="0"/>
              <a:t>2/26/19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1140087" y="7229161"/>
            <a:ext cx="708660" cy="184666"/>
          </a:xfrm>
          <a:prstGeom prst="rect">
            <a:avLst/>
          </a:prstGeom>
        </p:spPr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endParaRPr spc="-10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6B9DC-9839-E24A-9DBE-68BCC9C6D304}" type="datetime1">
              <a:rPr lang="en-US" smtClean="0"/>
              <a:t>2/26/19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B0123C-B19C-2541-A249-CC118E280FC0}" type="datetime1">
              <a:rPr lang="en-US" smtClean="0"/>
              <a:t>2/26/19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20ED1D-FFB4-6144-9B3D-3C04FD3360E4}" type="datetime1">
              <a:rPr lang="en-US" smtClean="0"/>
              <a:t>2/26/19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783208" y="562010"/>
            <a:ext cx="9126984" cy="94394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4934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14097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4934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2819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4934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42292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4934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56390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4934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70487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4934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84585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4934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98682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4934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12780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4934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783208" y="4173441"/>
            <a:ext cx="9126984" cy="5453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274118" marR="0" lvl="0" indent="-162513" algn="l" rtl="0">
              <a:lnSpc>
                <a:spcPct val="100000"/>
              </a:lnSpc>
              <a:spcBef>
                <a:spcPts val="259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344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548237" marR="0" lvl="1" indent="-162513" algn="l" rtl="0">
              <a:lnSpc>
                <a:spcPct val="100000"/>
              </a:lnSpc>
              <a:spcBef>
                <a:spcPts val="259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344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822355" marR="0" lvl="2" indent="-162513" algn="l" rtl="0">
              <a:lnSpc>
                <a:spcPct val="100000"/>
              </a:lnSpc>
              <a:spcBef>
                <a:spcPts val="259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344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096473" marR="0" lvl="3" indent="-162513" algn="l" rtl="0">
              <a:lnSpc>
                <a:spcPct val="100000"/>
              </a:lnSpc>
              <a:spcBef>
                <a:spcPts val="259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344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370592" marR="0" lvl="4" indent="-162513" algn="l" rtl="0">
              <a:lnSpc>
                <a:spcPct val="100000"/>
              </a:lnSpc>
              <a:spcBef>
                <a:spcPts val="259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344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1644710" marR="0" lvl="5" indent="-162513" algn="l" rtl="0">
              <a:lnSpc>
                <a:spcPct val="100000"/>
              </a:lnSpc>
              <a:spcBef>
                <a:spcPts val="259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344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1918828" marR="0" lvl="6" indent="-162513" algn="l" rtl="0">
              <a:lnSpc>
                <a:spcPct val="100000"/>
              </a:lnSpc>
              <a:spcBef>
                <a:spcPts val="259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344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2192946" marR="0" lvl="7" indent="-162513" algn="l" rtl="0">
              <a:lnSpc>
                <a:spcPct val="100000"/>
              </a:lnSpc>
              <a:spcBef>
                <a:spcPts val="259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344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2467065" marR="0" lvl="8" indent="-162513" algn="l" rtl="0">
              <a:lnSpc>
                <a:spcPct val="100000"/>
              </a:lnSpc>
              <a:spcBef>
                <a:spcPts val="259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344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5189974" y="7178799"/>
            <a:ext cx="303009" cy="295424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algn="ctr">
              <a:buClr>
                <a:srgbClr val="FFFFFF"/>
              </a:buClr>
              <a:buSzPct val="25000"/>
            </a:pPr>
            <a:fld id="{00000000-1234-1234-1234-123412341234}" type="slidenum">
              <a:rPr lang="en-US" sz="1110" smtClean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pPr algn="ctr">
                <a:buClr>
                  <a:srgbClr val="FFFFFF"/>
                </a:buClr>
                <a:buSzPct val="25000"/>
              </a:pPr>
              <a:t>‹#›</a:t>
            </a:fld>
            <a:endParaRPr lang="en-US" sz="111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542087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399675" y="6985257"/>
            <a:ext cx="9047480" cy="0"/>
          </a:xfrm>
          <a:custGeom>
            <a:avLst/>
            <a:gdLst/>
            <a:ahLst/>
            <a:cxnLst/>
            <a:rect l="l" t="t" r="r" b="b"/>
            <a:pathLst>
              <a:path w="9047480">
                <a:moveTo>
                  <a:pt x="0" y="0"/>
                </a:moveTo>
                <a:lnTo>
                  <a:pt x="9047225" y="0"/>
                </a:lnTo>
              </a:path>
            </a:pathLst>
          </a:custGeom>
          <a:ln w="119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14945" y="259583"/>
            <a:ext cx="9063509" cy="805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11745" y="1654272"/>
            <a:ext cx="9469909" cy="38544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C4E92-36BB-AA43-A533-B6B376F1612C}" type="datetime1">
              <a:rPr lang="en-US" smtClean="0"/>
              <a:t>2/26/19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263017" y="7176381"/>
            <a:ext cx="191134" cy="264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hf sldNum="0"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peter.eijgermans11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712367" y="1929310"/>
            <a:ext cx="7792720" cy="661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4300" b="1" spc="-5" dirty="0">
                <a:latin typeface="Arial"/>
                <a:cs typeface="Arial"/>
              </a:rPr>
              <a:t>Angula</a:t>
            </a:r>
            <a:r>
              <a:rPr sz="4300" b="1" dirty="0">
                <a:latin typeface="Arial"/>
                <a:cs typeface="Arial"/>
              </a:rPr>
              <a:t>r</a:t>
            </a:r>
            <a:r>
              <a:rPr sz="4300" b="1" spc="-5" dirty="0">
                <a:latin typeface="Arial"/>
                <a:cs typeface="Arial"/>
              </a:rPr>
              <a:t> Componen</a:t>
            </a:r>
            <a:r>
              <a:rPr sz="4300" b="1" dirty="0">
                <a:latin typeface="Arial"/>
                <a:cs typeface="Arial"/>
              </a:rPr>
              <a:t>t</a:t>
            </a:r>
            <a:r>
              <a:rPr lang="nl-NL" sz="4300" b="1" dirty="0">
                <a:latin typeface="Arial"/>
                <a:cs typeface="Arial"/>
              </a:rPr>
              <a:t> </a:t>
            </a:r>
            <a:r>
              <a:rPr sz="4300" b="1" spc="-240" dirty="0">
                <a:latin typeface="Arial"/>
                <a:cs typeface="Arial"/>
              </a:rPr>
              <a:t>T</a:t>
            </a:r>
            <a:r>
              <a:rPr sz="4300" b="1" spc="-5" dirty="0">
                <a:latin typeface="Arial"/>
                <a:cs typeface="Arial"/>
              </a:rPr>
              <a:t>rees</a:t>
            </a:r>
            <a:endParaRPr sz="43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41956" y="5915025"/>
            <a:ext cx="4933541" cy="7950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76530" algn="ctr">
              <a:lnSpc>
                <a:spcPts val="3110"/>
              </a:lnSpc>
            </a:pPr>
            <a:r>
              <a:rPr sz="2600" spc="-20" dirty="0">
                <a:latin typeface="Arial"/>
                <a:cs typeface="Arial"/>
              </a:rPr>
              <a:t>Pete</a:t>
            </a:r>
            <a:r>
              <a:rPr sz="2600" spc="-10" dirty="0">
                <a:latin typeface="Arial"/>
                <a:cs typeface="Arial"/>
              </a:rPr>
              <a:t>r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lang="nl-NL" sz="2600" spc="-5" dirty="0">
                <a:latin typeface="Arial"/>
                <a:cs typeface="Arial"/>
              </a:rPr>
              <a:t>Eijgermans</a:t>
            </a:r>
            <a:r>
              <a:rPr sz="2600" spc="-10" dirty="0">
                <a:latin typeface="Arial"/>
                <a:cs typeface="Arial"/>
              </a:rPr>
              <a:t> </a:t>
            </a:r>
            <a:r>
              <a:rPr lang="nl-NL" sz="2600" u="heavy" spc="-20" dirty="0" err="1">
                <a:solidFill>
                  <a:srgbClr val="FF0000"/>
                </a:solidFill>
                <a:latin typeface="Arial"/>
                <a:cs typeface="Arial"/>
                <a:hlinkClick r:id="rId3"/>
              </a:rPr>
              <a:t>peter.eijgermans@</a:t>
            </a:r>
            <a:r>
              <a:rPr lang="nl-NL" sz="2600" u="heavy" spc="-20" dirty="0" err="1">
                <a:solidFill>
                  <a:srgbClr val="FF0000"/>
                </a:solidFill>
                <a:latin typeface="Arial"/>
                <a:cs typeface="Arial"/>
              </a:rPr>
              <a:t>ordina.nl</a:t>
            </a:r>
            <a:endParaRPr sz="2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2598" rIns="0" bIns="0" rtlCol="0">
            <a:spAutoFit/>
          </a:bodyPr>
          <a:lstStyle/>
          <a:p>
            <a:pPr marL="464184">
              <a:lnSpc>
                <a:spcPct val="100000"/>
              </a:lnSpc>
            </a:pPr>
            <a:r>
              <a:rPr spc="10" dirty="0"/>
              <a:t>4.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5" dirty="0"/>
              <a:t>Resultaat</a:t>
            </a:r>
          </a:p>
        </p:txBody>
      </p:sp>
      <p:sp>
        <p:nvSpPr>
          <p:cNvPr id="3" name="object 3"/>
          <p:cNvSpPr/>
          <p:nvPr/>
        </p:nvSpPr>
        <p:spPr>
          <a:xfrm>
            <a:off x="1405012" y="1225296"/>
            <a:ext cx="8767572" cy="34297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634862" y="2462031"/>
            <a:ext cx="1885314" cy="1482090"/>
          </a:xfrm>
          <a:custGeom>
            <a:avLst/>
            <a:gdLst/>
            <a:ahLst/>
            <a:cxnLst/>
            <a:rect l="l" t="t" r="r" b="b"/>
            <a:pathLst>
              <a:path w="1885315" h="1482089">
                <a:moveTo>
                  <a:pt x="1885187" y="938021"/>
                </a:moveTo>
                <a:lnTo>
                  <a:pt x="408431" y="938021"/>
                </a:lnTo>
                <a:lnTo>
                  <a:pt x="408431" y="1482089"/>
                </a:lnTo>
                <a:lnTo>
                  <a:pt x="1885187" y="1482089"/>
                </a:lnTo>
                <a:lnTo>
                  <a:pt x="1885187" y="938021"/>
                </a:lnTo>
                <a:close/>
              </a:path>
              <a:path w="1885315" h="1482089">
                <a:moveTo>
                  <a:pt x="0" y="0"/>
                </a:moveTo>
                <a:lnTo>
                  <a:pt x="654557" y="938021"/>
                </a:lnTo>
                <a:lnTo>
                  <a:pt x="1024127" y="938021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154814" y="3586965"/>
            <a:ext cx="1253490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Nog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13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te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vullen</a:t>
            </a:r>
            <a:endParaRPr sz="13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80401" y="5212791"/>
            <a:ext cx="7546340" cy="869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63470" marR="5080" indent="-2351405">
              <a:lnSpc>
                <a:spcPct val="100699"/>
              </a:lnSpc>
            </a:pPr>
            <a:r>
              <a:rPr sz="3000" dirty="0">
                <a:latin typeface="Arial"/>
                <a:cs typeface="Arial"/>
              </a:rPr>
              <a:t>Doel:</a:t>
            </a:r>
            <a:r>
              <a:rPr sz="3000" spc="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details</a:t>
            </a:r>
            <a:r>
              <a:rPr sz="3000" spc="2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van</a:t>
            </a:r>
            <a:r>
              <a:rPr sz="3000" spc="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geselecteerde</a:t>
            </a:r>
            <a:r>
              <a:rPr sz="3000" spc="3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city </a:t>
            </a:r>
            <a:r>
              <a:rPr sz="3000" spc="-5" dirty="0">
                <a:latin typeface="Arial"/>
                <a:cs typeface="Arial"/>
              </a:rPr>
              <a:t>t</a:t>
            </a:r>
            <a:r>
              <a:rPr sz="3000" dirty="0">
                <a:latin typeface="Arial"/>
                <a:cs typeface="Arial"/>
              </a:rPr>
              <a:t>onen</a:t>
            </a:r>
            <a:r>
              <a:rPr sz="3000" spc="2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in child-component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2598" rIns="0" bIns="0" rtlCol="0">
            <a:spAutoFit/>
          </a:bodyPr>
          <a:lstStyle/>
          <a:p>
            <a:pPr marL="464184">
              <a:lnSpc>
                <a:spcPct val="100000"/>
              </a:lnSpc>
            </a:pPr>
            <a:r>
              <a:rPr spc="15" dirty="0"/>
              <a:t>Checkpoint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6584" y="1717779"/>
            <a:ext cx="8778875" cy="2818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C</a:t>
            </a:r>
            <a:r>
              <a:rPr sz="1950" spc="-15" dirty="0">
                <a:latin typeface="Verdana"/>
                <a:cs typeface="Verdana"/>
              </a:rPr>
              <a:t>omponenten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kunnen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binne</a:t>
            </a:r>
            <a:r>
              <a:rPr sz="1950" spc="-15" dirty="0">
                <a:latin typeface="Verdana"/>
                <a:cs typeface="Verdana"/>
              </a:rPr>
              <a:t>n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componenten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worde</a:t>
            </a:r>
            <a:r>
              <a:rPr sz="1950" spc="-15" dirty="0">
                <a:latin typeface="Verdana"/>
                <a:cs typeface="Verdana"/>
              </a:rPr>
              <a:t>n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opgenomen</a:t>
            </a:r>
            <a:endParaRPr sz="1950" dirty="0">
              <a:latin typeface="Verdana"/>
              <a:cs typeface="Verdana"/>
            </a:endParaRPr>
          </a:p>
          <a:p>
            <a:pPr marL="353695" marR="5080" indent="-340995">
              <a:lnSpc>
                <a:spcPct val="149500"/>
              </a:lnSpc>
              <a:spcBef>
                <a:spcPts val="800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10" dirty="0">
                <a:latin typeface="Verdana"/>
                <a:cs typeface="Verdana"/>
              </a:rPr>
              <a:t>Breidt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d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HTM</a:t>
            </a:r>
            <a:r>
              <a:rPr sz="1950" spc="-15" dirty="0">
                <a:latin typeface="Verdana"/>
                <a:cs typeface="Verdana"/>
              </a:rPr>
              <a:t>L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50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an</a:t>
            </a:r>
            <a:r>
              <a:rPr sz="1950" spc="17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d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70" dirty="0">
                <a:latin typeface="Verdana"/>
                <a:cs typeface="Verdana"/>
              </a:rPr>
              <a:t>P</a:t>
            </a:r>
            <a:r>
              <a:rPr sz="1950" spc="-15" dirty="0">
                <a:latin typeface="Verdana"/>
                <a:cs typeface="Verdana"/>
              </a:rPr>
              <a:t>arent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Componen</a:t>
            </a:r>
            <a:r>
              <a:rPr sz="1950" spc="-10" dirty="0">
                <a:latin typeface="Verdana"/>
                <a:cs typeface="Verdana"/>
              </a:rPr>
              <a:t>t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uit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met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decla</a:t>
            </a:r>
            <a:r>
              <a:rPr sz="1950" spc="-50" dirty="0">
                <a:latin typeface="Verdana"/>
                <a:cs typeface="Verdana"/>
              </a:rPr>
              <a:t>r</a:t>
            </a:r>
            <a:r>
              <a:rPr sz="1950" spc="-10" dirty="0">
                <a:latin typeface="Verdana"/>
                <a:cs typeface="Verdana"/>
              </a:rPr>
              <a:t>atie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50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an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de</a:t>
            </a:r>
            <a:r>
              <a:rPr sz="1950" spc="-1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Child</a:t>
            </a:r>
            <a:r>
              <a:rPr sz="1950" spc="229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Component</a:t>
            </a:r>
            <a:endParaRPr sz="1950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620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15" dirty="0">
                <a:latin typeface="Verdana"/>
                <a:cs typeface="Verdana"/>
              </a:rPr>
              <a:t>Denk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er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aan</a:t>
            </a:r>
            <a:r>
              <a:rPr sz="1950" spc="17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Child</a:t>
            </a:r>
            <a:r>
              <a:rPr sz="1950" spc="23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Componen</a:t>
            </a:r>
            <a:r>
              <a:rPr sz="1950" spc="-10" dirty="0">
                <a:latin typeface="Verdana"/>
                <a:cs typeface="Verdana"/>
              </a:rPr>
              <a:t>t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te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importere</a:t>
            </a:r>
            <a:r>
              <a:rPr sz="1950" spc="-15" dirty="0">
                <a:latin typeface="Verdana"/>
                <a:cs typeface="Verdana"/>
              </a:rPr>
              <a:t>n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in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de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@</a:t>
            </a:r>
            <a:r>
              <a:rPr sz="1950" spc="-15" dirty="0" err="1">
                <a:latin typeface="Verdana"/>
                <a:cs typeface="Verdana"/>
              </a:rPr>
              <a:t>ngModule</a:t>
            </a:r>
            <a:endParaRPr lang="nl-NL" sz="1950" spc="-15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620"/>
              </a:spcBef>
              <a:buFont typeface="Verdana"/>
              <a:buChar char="•"/>
              <a:tabLst>
                <a:tab pos="354330" algn="l"/>
              </a:tabLst>
            </a:pPr>
            <a:endParaRPr lang="en-US" sz="1950" spc="-15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620"/>
              </a:spcBef>
              <a:buFont typeface="Verdana"/>
              <a:buChar char="•"/>
              <a:tabLst>
                <a:tab pos="354330" algn="l"/>
              </a:tabLst>
            </a:pPr>
            <a:r>
              <a:rPr lang="en-US" sz="1950" b="1" spc="-15" dirty="0" err="1">
                <a:latin typeface="Verdana"/>
                <a:cs typeface="Verdana"/>
              </a:rPr>
              <a:t>Opdracht</a:t>
            </a:r>
            <a:r>
              <a:rPr lang="en-US" sz="1950" b="1" spc="-15" dirty="0">
                <a:latin typeface="Verdana"/>
                <a:cs typeface="Verdana"/>
              </a:rPr>
              <a:t>: 6a + 6b</a:t>
            </a:r>
            <a:endParaRPr sz="1950" b="1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57521" y="4632198"/>
            <a:ext cx="3313176" cy="21762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346846" y="5646087"/>
            <a:ext cx="3412490" cy="629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750" b="1" dirty="0">
                <a:latin typeface="Arial"/>
                <a:cs typeface="Arial"/>
              </a:rPr>
              <a:t>Oefening….</a:t>
            </a:r>
            <a:endParaRPr sz="475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504197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3536" y="3254552"/>
            <a:ext cx="7212965" cy="16706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7180"/>
              </a:lnSpc>
            </a:pPr>
            <a:r>
              <a:rPr sz="5950" b="1" spc="-5" dirty="0">
                <a:latin typeface="Verdana"/>
                <a:cs typeface="Verdana"/>
              </a:rPr>
              <a:t>Dat</a:t>
            </a:r>
            <a:r>
              <a:rPr sz="5950" b="1" dirty="0">
                <a:latin typeface="Verdana"/>
                <a:cs typeface="Verdana"/>
              </a:rPr>
              <a:t>a</a:t>
            </a:r>
            <a:r>
              <a:rPr sz="5950" b="1" spc="555" dirty="0">
                <a:latin typeface="Times New Roman"/>
                <a:cs typeface="Times New Roman"/>
              </a:rPr>
              <a:t> </a:t>
            </a:r>
            <a:r>
              <a:rPr sz="5950" b="1" spc="-5" dirty="0">
                <a:latin typeface="Verdana"/>
                <a:cs typeface="Verdana"/>
              </a:rPr>
              <a:t>flo</a:t>
            </a:r>
            <a:r>
              <a:rPr sz="5950" b="1" dirty="0">
                <a:latin typeface="Verdana"/>
                <a:cs typeface="Verdana"/>
              </a:rPr>
              <a:t>w</a:t>
            </a:r>
            <a:r>
              <a:rPr sz="5950" b="1" spc="560" dirty="0">
                <a:latin typeface="Times New Roman"/>
                <a:cs typeface="Times New Roman"/>
              </a:rPr>
              <a:t> </a:t>
            </a:r>
            <a:r>
              <a:rPr sz="5950" b="1" spc="5" dirty="0">
                <a:latin typeface="Verdana"/>
                <a:cs typeface="Verdana"/>
              </a:rPr>
              <a:t>tussen</a:t>
            </a:r>
            <a:r>
              <a:rPr sz="5950" b="1" spc="5" dirty="0">
                <a:latin typeface="Times New Roman"/>
                <a:cs typeface="Times New Roman"/>
              </a:rPr>
              <a:t> </a:t>
            </a:r>
            <a:r>
              <a:rPr sz="5950" b="1" spc="-5" dirty="0">
                <a:latin typeface="Verdana"/>
                <a:cs typeface="Verdana"/>
              </a:rPr>
              <a:t>componenten</a:t>
            </a:r>
            <a:endParaRPr sz="59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63536" y="5129599"/>
            <a:ext cx="4659630" cy="303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65"/>
              </a:lnSpc>
            </a:pPr>
            <a:r>
              <a:rPr sz="2350" spc="-95" dirty="0">
                <a:latin typeface="Verdana"/>
                <a:cs typeface="Verdana"/>
              </a:rPr>
              <a:t>W</a:t>
            </a:r>
            <a:r>
              <a:rPr sz="2350" spc="10" dirty="0">
                <a:latin typeface="Verdana"/>
                <a:cs typeface="Verdana"/>
              </a:rPr>
              <a:t>er</a:t>
            </a:r>
            <a:r>
              <a:rPr sz="2350" spc="-15" dirty="0">
                <a:latin typeface="Verdana"/>
                <a:cs typeface="Verdana"/>
              </a:rPr>
              <a:t>k</a:t>
            </a:r>
            <a:r>
              <a:rPr sz="2350" spc="10" dirty="0">
                <a:latin typeface="Verdana"/>
                <a:cs typeface="Verdana"/>
              </a:rPr>
              <a:t>en</a:t>
            </a:r>
            <a:r>
              <a:rPr sz="2350" spc="260" dirty="0">
                <a:latin typeface="Times New Roman"/>
                <a:cs typeface="Times New Roman"/>
              </a:rPr>
              <a:t> </a:t>
            </a:r>
            <a:r>
              <a:rPr sz="2350" spc="15" dirty="0">
                <a:latin typeface="Verdana"/>
                <a:cs typeface="Verdana"/>
              </a:rPr>
              <a:t>met</a:t>
            </a:r>
            <a:r>
              <a:rPr sz="2350" spc="260" dirty="0">
                <a:latin typeface="Times New Roman"/>
                <a:cs typeface="Times New Roman"/>
              </a:rPr>
              <a:t> </a:t>
            </a:r>
            <a:r>
              <a:rPr sz="2350" spc="10" dirty="0">
                <a:latin typeface="Verdana"/>
                <a:cs typeface="Verdana"/>
              </a:rPr>
              <a:t>inputs</a:t>
            </a:r>
            <a:r>
              <a:rPr sz="2350" spc="245" dirty="0">
                <a:latin typeface="Times New Roman"/>
                <a:cs typeface="Times New Roman"/>
              </a:rPr>
              <a:t> </a:t>
            </a:r>
            <a:r>
              <a:rPr sz="2350" spc="10" dirty="0">
                <a:latin typeface="Verdana"/>
                <a:cs typeface="Verdana"/>
              </a:rPr>
              <a:t>en</a:t>
            </a:r>
            <a:r>
              <a:rPr sz="2350" spc="260" dirty="0">
                <a:latin typeface="Times New Roman"/>
                <a:cs typeface="Times New Roman"/>
              </a:rPr>
              <a:t> </a:t>
            </a:r>
            <a:r>
              <a:rPr sz="2350" spc="10" dirty="0">
                <a:latin typeface="Verdana"/>
                <a:cs typeface="Verdana"/>
              </a:rPr>
              <a:t>outputs</a:t>
            </a:r>
            <a:endParaRPr sz="23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2598" rIns="0" bIns="0" rtlCol="0">
            <a:spAutoFit/>
          </a:bodyPr>
          <a:lstStyle/>
          <a:p>
            <a:pPr marL="464184">
              <a:lnSpc>
                <a:spcPct val="100000"/>
              </a:lnSpc>
            </a:pPr>
            <a:r>
              <a:rPr spc="10" dirty="0"/>
              <a:t>Dat</a:t>
            </a:r>
            <a:r>
              <a:rPr spc="15" dirty="0"/>
              <a:t>a</a:t>
            </a:r>
            <a:r>
              <a:rPr spc="260" dirty="0">
                <a:latin typeface="Times New Roman"/>
                <a:cs typeface="Times New Roman"/>
              </a:rPr>
              <a:t> </a:t>
            </a:r>
            <a:r>
              <a:rPr spc="5" dirty="0"/>
              <a:t>flo</a:t>
            </a:r>
            <a:r>
              <a:rPr spc="25" dirty="0"/>
              <a:t>w</a:t>
            </a:r>
            <a:r>
              <a:rPr spc="290" dirty="0">
                <a:latin typeface="Times New Roman"/>
                <a:cs typeface="Times New Roman"/>
              </a:rPr>
              <a:t> </a:t>
            </a:r>
            <a:r>
              <a:rPr spc="15" dirty="0"/>
              <a:t>tussen</a:t>
            </a:r>
            <a:r>
              <a:rPr spc="245" dirty="0">
                <a:latin typeface="Times New Roman"/>
                <a:cs typeface="Times New Roman"/>
              </a:rPr>
              <a:t> </a:t>
            </a:r>
            <a:r>
              <a:rPr spc="10" dirty="0"/>
              <a:t>components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99706" y="1565359"/>
            <a:ext cx="8552815" cy="2970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4475"/>
              </a:lnSpc>
            </a:pPr>
            <a:r>
              <a:rPr sz="3850" i="1" spc="-5" dirty="0">
                <a:latin typeface="Verdana"/>
                <a:cs typeface="Verdana"/>
              </a:rPr>
              <a:t>“Dat</a:t>
            </a:r>
            <a:r>
              <a:rPr sz="3850" i="1" dirty="0">
                <a:latin typeface="Verdana"/>
                <a:cs typeface="Verdana"/>
              </a:rPr>
              <a:t>a</a:t>
            </a:r>
            <a:r>
              <a:rPr sz="3850" i="1" spc="395" dirty="0">
                <a:latin typeface="Times New Roman"/>
                <a:cs typeface="Times New Roman"/>
              </a:rPr>
              <a:t> </a:t>
            </a:r>
            <a:r>
              <a:rPr sz="3850" i="1" dirty="0">
                <a:latin typeface="Verdana"/>
                <a:cs typeface="Verdana"/>
              </a:rPr>
              <a:t>flows</a:t>
            </a:r>
            <a:r>
              <a:rPr sz="3850" i="1" spc="385" dirty="0">
                <a:latin typeface="Times New Roman"/>
                <a:cs typeface="Times New Roman"/>
              </a:rPr>
              <a:t> </a:t>
            </a:r>
            <a:r>
              <a:rPr sz="3850" i="1" spc="5" dirty="0">
                <a:latin typeface="Verdana"/>
                <a:cs typeface="Verdana"/>
              </a:rPr>
              <a:t>i</a:t>
            </a:r>
            <a:r>
              <a:rPr sz="3850" i="1" spc="20" dirty="0">
                <a:latin typeface="Verdana"/>
                <a:cs typeface="Verdana"/>
              </a:rPr>
              <a:t>n</a:t>
            </a:r>
            <a:r>
              <a:rPr sz="3850" i="1" spc="395" dirty="0">
                <a:latin typeface="Times New Roman"/>
                <a:cs typeface="Times New Roman"/>
              </a:rPr>
              <a:t> </a:t>
            </a:r>
            <a:r>
              <a:rPr sz="3850" i="1" spc="-5" dirty="0">
                <a:latin typeface="Verdana"/>
                <a:cs typeface="Verdana"/>
              </a:rPr>
              <a:t>t</a:t>
            </a:r>
            <a:r>
              <a:rPr sz="3850" i="1" dirty="0">
                <a:latin typeface="Verdana"/>
                <a:cs typeface="Verdana"/>
              </a:rPr>
              <a:t>o</a:t>
            </a:r>
            <a:r>
              <a:rPr sz="3850" i="1" spc="390" dirty="0">
                <a:latin typeface="Times New Roman"/>
                <a:cs typeface="Times New Roman"/>
              </a:rPr>
              <a:t> </a:t>
            </a:r>
            <a:r>
              <a:rPr sz="3850" i="1" dirty="0">
                <a:latin typeface="Verdana"/>
                <a:cs typeface="Verdana"/>
              </a:rPr>
              <a:t>a</a:t>
            </a:r>
            <a:r>
              <a:rPr sz="3850" i="1" spc="395" dirty="0">
                <a:latin typeface="Times New Roman"/>
                <a:cs typeface="Times New Roman"/>
              </a:rPr>
              <a:t> </a:t>
            </a:r>
            <a:r>
              <a:rPr sz="3850" i="1" spc="-5" dirty="0">
                <a:latin typeface="Verdana"/>
                <a:cs typeface="Verdana"/>
              </a:rPr>
              <a:t>componen</a:t>
            </a:r>
            <a:r>
              <a:rPr sz="3850" i="1" dirty="0">
                <a:latin typeface="Verdana"/>
                <a:cs typeface="Verdana"/>
              </a:rPr>
              <a:t>t</a:t>
            </a:r>
            <a:r>
              <a:rPr sz="3850" i="1" spc="395" dirty="0">
                <a:latin typeface="Times New Roman"/>
                <a:cs typeface="Times New Roman"/>
              </a:rPr>
              <a:t> </a:t>
            </a:r>
            <a:r>
              <a:rPr sz="3850" i="1" spc="-5" dirty="0">
                <a:latin typeface="Verdana"/>
                <a:cs typeface="Verdana"/>
              </a:rPr>
              <a:t>via</a:t>
            </a:r>
            <a:endParaRPr sz="3850">
              <a:latin typeface="Verdana"/>
              <a:cs typeface="Verdana"/>
            </a:endParaRPr>
          </a:p>
          <a:p>
            <a:pPr marL="635" algn="ctr">
              <a:lnSpc>
                <a:spcPts val="4475"/>
              </a:lnSpc>
              <a:tabLst>
                <a:tab pos="2668270" algn="l"/>
              </a:tabLst>
            </a:pPr>
            <a:r>
              <a:rPr sz="3850" i="1" spc="20" dirty="0">
                <a:latin typeface="Courier New"/>
                <a:cs typeface="Courier New"/>
              </a:rPr>
              <a:t>@Input()</a:t>
            </a:r>
            <a:r>
              <a:rPr sz="3850" i="1" spc="20" dirty="0">
                <a:latin typeface="Times New Roman"/>
                <a:cs typeface="Times New Roman"/>
              </a:rPr>
              <a:t>	</a:t>
            </a:r>
            <a:r>
              <a:rPr sz="3850" i="1" spc="20" dirty="0">
                <a:latin typeface="Verdana"/>
                <a:cs typeface="Verdana"/>
              </a:rPr>
              <a:t>‘s”</a:t>
            </a:r>
            <a:endParaRPr sz="38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7"/>
              </a:spcBef>
            </a:pPr>
            <a:endParaRPr sz="4900">
              <a:latin typeface="Times New Roman"/>
              <a:cs typeface="Times New Roman"/>
            </a:endParaRPr>
          </a:p>
          <a:p>
            <a:pPr algn="ctr">
              <a:lnSpc>
                <a:spcPts val="4480"/>
              </a:lnSpc>
            </a:pPr>
            <a:r>
              <a:rPr sz="3850" i="1" dirty="0">
                <a:latin typeface="Verdana"/>
                <a:cs typeface="Verdana"/>
              </a:rPr>
              <a:t>Data</a:t>
            </a:r>
            <a:r>
              <a:rPr sz="3850" i="1" spc="385" dirty="0">
                <a:latin typeface="Times New Roman"/>
                <a:cs typeface="Times New Roman"/>
              </a:rPr>
              <a:t> </a:t>
            </a:r>
            <a:r>
              <a:rPr sz="3850" i="1" dirty="0">
                <a:latin typeface="Verdana"/>
                <a:cs typeface="Verdana"/>
              </a:rPr>
              <a:t>flows</a:t>
            </a:r>
            <a:r>
              <a:rPr sz="3850" i="1" spc="385" dirty="0">
                <a:latin typeface="Times New Roman"/>
                <a:cs typeface="Times New Roman"/>
              </a:rPr>
              <a:t> </a:t>
            </a:r>
            <a:r>
              <a:rPr sz="3850" i="1" spc="-5" dirty="0">
                <a:latin typeface="Verdana"/>
                <a:cs typeface="Verdana"/>
              </a:rPr>
              <a:t>ou</a:t>
            </a:r>
            <a:r>
              <a:rPr sz="3850" i="1" dirty="0">
                <a:latin typeface="Verdana"/>
                <a:cs typeface="Verdana"/>
              </a:rPr>
              <a:t>t</a:t>
            </a:r>
            <a:r>
              <a:rPr sz="3850" i="1" spc="390" dirty="0">
                <a:latin typeface="Times New Roman"/>
                <a:cs typeface="Times New Roman"/>
              </a:rPr>
              <a:t> </a:t>
            </a:r>
            <a:r>
              <a:rPr sz="3850" i="1" spc="-5" dirty="0">
                <a:latin typeface="Verdana"/>
                <a:cs typeface="Verdana"/>
              </a:rPr>
              <a:t>o</a:t>
            </a:r>
            <a:r>
              <a:rPr sz="3850" i="1" dirty="0">
                <a:latin typeface="Verdana"/>
                <a:cs typeface="Verdana"/>
              </a:rPr>
              <a:t>f</a:t>
            </a:r>
            <a:r>
              <a:rPr sz="3850" i="1" spc="395" dirty="0">
                <a:latin typeface="Times New Roman"/>
                <a:cs typeface="Times New Roman"/>
              </a:rPr>
              <a:t> </a:t>
            </a:r>
            <a:r>
              <a:rPr sz="3850" i="1" dirty="0">
                <a:latin typeface="Verdana"/>
                <a:cs typeface="Verdana"/>
              </a:rPr>
              <a:t>a</a:t>
            </a:r>
            <a:r>
              <a:rPr sz="3850" i="1" spc="395" dirty="0">
                <a:latin typeface="Times New Roman"/>
                <a:cs typeface="Times New Roman"/>
              </a:rPr>
              <a:t> </a:t>
            </a:r>
            <a:r>
              <a:rPr sz="3850" i="1" spc="-5" dirty="0">
                <a:latin typeface="Verdana"/>
                <a:cs typeface="Verdana"/>
              </a:rPr>
              <a:t>componen</a:t>
            </a:r>
            <a:r>
              <a:rPr sz="3850" i="1" dirty="0">
                <a:latin typeface="Verdana"/>
                <a:cs typeface="Verdana"/>
              </a:rPr>
              <a:t>t</a:t>
            </a:r>
            <a:r>
              <a:rPr sz="3850" i="1" spc="395" dirty="0">
                <a:latin typeface="Times New Roman"/>
                <a:cs typeface="Times New Roman"/>
              </a:rPr>
              <a:t> </a:t>
            </a:r>
            <a:r>
              <a:rPr sz="3850" i="1" dirty="0">
                <a:latin typeface="Verdana"/>
                <a:cs typeface="Verdana"/>
              </a:rPr>
              <a:t>via</a:t>
            </a:r>
            <a:endParaRPr sz="3850">
              <a:latin typeface="Verdana"/>
              <a:cs typeface="Verdana"/>
            </a:endParaRPr>
          </a:p>
          <a:p>
            <a:pPr marL="635" algn="ctr">
              <a:lnSpc>
                <a:spcPts val="4480"/>
              </a:lnSpc>
            </a:pPr>
            <a:r>
              <a:rPr sz="3850" i="1" spc="20" dirty="0">
                <a:latin typeface="Courier New"/>
                <a:cs typeface="Courier New"/>
              </a:rPr>
              <a:t>@Output()</a:t>
            </a:r>
            <a:r>
              <a:rPr sz="3850" i="1" spc="20" dirty="0">
                <a:latin typeface="Verdana"/>
                <a:cs typeface="Verdana"/>
              </a:rPr>
              <a:t>’s”</a:t>
            </a:r>
            <a:endParaRPr sz="38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84404" rIns="0" bIns="0" rtlCol="0">
            <a:spAutoFit/>
          </a:bodyPr>
          <a:lstStyle/>
          <a:p>
            <a:pPr marL="464184">
              <a:lnSpc>
                <a:spcPct val="100000"/>
              </a:lnSpc>
            </a:pPr>
            <a:r>
              <a:rPr spc="15" dirty="0"/>
              <a:t>Parent-Child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0" dirty="0"/>
              <a:t>flow:</a:t>
            </a:r>
            <a:r>
              <a:rPr spc="280" dirty="0">
                <a:latin typeface="Times New Roman"/>
                <a:cs typeface="Times New Roman"/>
              </a:rPr>
              <a:t> </a:t>
            </a:r>
            <a:r>
              <a:rPr spc="10" dirty="0"/>
              <a:t>d</a:t>
            </a:r>
            <a:r>
              <a:rPr spc="15" dirty="0"/>
              <a:t>e</a:t>
            </a:r>
            <a:r>
              <a:rPr spc="275" dirty="0">
                <a:latin typeface="Times New Roman"/>
                <a:cs typeface="Times New Roman"/>
              </a:rPr>
              <a:t> </a:t>
            </a:r>
            <a:r>
              <a:rPr spc="15" dirty="0"/>
              <a:t>annotatie</a:t>
            </a:r>
            <a:r>
              <a:rPr spc="254" dirty="0">
                <a:latin typeface="Times New Roman"/>
                <a:cs typeface="Times New Roman"/>
              </a:rPr>
              <a:t> </a:t>
            </a:r>
            <a:r>
              <a:rPr sz="3000" spc="-10" dirty="0">
                <a:latin typeface="Courier New"/>
                <a:cs typeface="Courier New"/>
              </a:rPr>
              <a:t>@Input()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665859" y="1492767"/>
            <a:ext cx="3307079" cy="837565"/>
          </a:xfrm>
          <a:custGeom>
            <a:avLst/>
            <a:gdLst/>
            <a:ahLst/>
            <a:cxnLst/>
            <a:rect l="l" t="t" r="r" b="b"/>
            <a:pathLst>
              <a:path w="3307079" h="837564">
                <a:moveTo>
                  <a:pt x="0" y="837437"/>
                </a:moveTo>
                <a:lnTo>
                  <a:pt x="3307079" y="837437"/>
                </a:lnTo>
                <a:lnTo>
                  <a:pt x="3307079" y="0"/>
                </a:lnTo>
                <a:lnTo>
                  <a:pt x="0" y="0"/>
                </a:lnTo>
                <a:lnTo>
                  <a:pt x="0" y="837437"/>
                </a:lnTo>
                <a:close/>
              </a:path>
            </a:pathLst>
          </a:custGeom>
          <a:solidFill>
            <a:srgbClr val="60C9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59001" y="1485909"/>
            <a:ext cx="3321050" cy="851535"/>
          </a:xfrm>
          <a:custGeom>
            <a:avLst/>
            <a:gdLst/>
            <a:ahLst/>
            <a:cxnLst/>
            <a:rect l="l" t="t" r="r" b="b"/>
            <a:pathLst>
              <a:path w="3321050" h="851535">
                <a:moveTo>
                  <a:pt x="3320795" y="0"/>
                </a:moveTo>
                <a:lnTo>
                  <a:pt x="0" y="0"/>
                </a:lnTo>
                <a:lnTo>
                  <a:pt x="0" y="851153"/>
                </a:lnTo>
                <a:lnTo>
                  <a:pt x="3320795" y="851153"/>
                </a:lnTo>
                <a:lnTo>
                  <a:pt x="3320795" y="844295"/>
                </a:lnTo>
                <a:lnTo>
                  <a:pt x="13715" y="844295"/>
                </a:lnTo>
                <a:lnTo>
                  <a:pt x="6857" y="837437"/>
                </a:lnTo>
                <a:lnTo>
                  <a:pt x="13715" y="837437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3320795" y="6857"/>
                </a:lnTo>
                <a:lnTo>
                  <a:pt x="3320795" y="0"/>
                </a:lnTo>
                <a:close/>
              </a:path>
              <a:path w="3321050" h="851535">
                <a:moveTo>
                  <a:pt x="13715" y="837437"/>
                </a:moveTo>
                <a:lnTo>
                  <a:pt x="6857" y="837437"/>
                </a:lnTo>
                <a:lnTo>
                  <a:pt x="13715" y="844295"/>
                </a:lnTo>
                <a:lnTo>
                  <a:pt x="13715" y="837437"/>
                </a:lnTo>
                <a:close/>
              </a:path>
              <a:path w="3321050" h="851535">
                <a:moveTo>
                  <a:pt x="3307079" y="837437"/>
                </a:moveTo>
                <a:lnTo>
                  <a:pt x="13715" y="837437"/>
                </a:lnTo>
                <a:lnTo>
                  <a:pt x="13715" y="844295"/>
                </a:lnTo>
                <a:lnTo>
                  <a:pt x="3307079" y="844295"/>
                </a:lnTo>
                <a:lnTo>
                  <a:pt x="3307079" y="837437"/>
                </a:lnTo>
                <a:close/>
              </a:path>
              <a:path w="3321050" h="851535">
                <a:moveTo>
                  <a:pt x="3307079" y="6857"/>
                </a:moveTo>
                <a:lnTo>
                  <a:pt x="3307079" y="844295"/>
                </a:lnTo>
                <a:lnTo>
                  <a:pt x="3313937" y="837437"/>
                </a:lnTo>
                <a:lnTo>
                  <a:pt x="3320795" y="837437"/>
                </a:lnTo>
                <a:lnTo>
                  <a:pt x="3320795" y="13715"/>
                </a:lnTo>
                <a:lnTo>
                  <a:pt x="3313937" y="13715"/>
                </a:lnTo>
                <a:lnTo>
                  <a:pt x="3307079" y="6857"/>
                </a:lnTo>
                <a:close/>
              </a:path>
              <a:path w="3321050" h="851535">
                <a:moveTo>
                  <a:pt x="3320795" y="837437"/>
                </a:moveTo>
                <a:lnTo>
                  <a:pt x="3313937" y="837437"/>
                </a:lnTo>
                <a:lnTo>
                  <a:pt x="3307079" y="844295"/>
                </a:lnTo>
                <a:lnTo>
                  <a:pt x="3320795" y="844295"/>
                </a:lnTo>
                <a:lnTo>
                  <a:pt x="3320795" y="837437"/>
                </a:lnTo>
                <a:close/>
              </a:path>
              <a:path w="3321050" h="851535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3321050" h="851535">
                <a:moveTo>
                  <a:pt x="3307079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3307079" y="13715"/>
                </a:lnTo>
                <a:lnTo>
                  <a:pt x="3307079" y="6857"/>
                </a:lnTo>
                <a:close/>
              </a:path>
              <a:path w="3321050" h="851535">
                <a:moveTo>
                  <a:pt x="3320795" y="6857"/>
                </a:moveTo>
                <a:lnTo>
                  <a:pt x="3307079" y="6857"/>
                </a:lnTo>
                <a:lnTo>
                  <a:pt x="3313937" y="13715"/>
                </a:lnTo>
                <a:lnTo>
                  <a:pt x="3320795" y="13715"/>
                </a:lnTo>
                <a:lnTo>
                  <a:pt x="3320795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137040" y="1719544"/>
            <a:ext cx="2363470" cy="436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10" dirty="0">
                <a:solidFill>
                  <a:srgbClr val="FFFFFF"/>
                </a:solidFill>
                <a:latin typeface="Verdana"/>
                <a:cs typeface="Verdana"/>
              </a:rPr>
              <a:t>&lt;cit</a:t>
            </a:r>
            <a:r>
              <a:rPr sz="3200" spc="-50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3200" spc="-25" dirty="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r>
              <a:rPr sz="3200" spc="15" dirty="0">
                <a:solidFill>
                  <a:srgbClr val="FFFFFF"/>
                </a:solidFill>
                <a:latin typeface="Verdana"/>
                <a:cs typeface="Verdana"/>
              </a:rPr>
              <a:t>app&gt;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48889" y="2209047"/>
            <a:ext cx="401320" cy="1601470"/>
          </a:xfrm>
          <a:custGeom>
            <a:avLst/>
            <a:gdLst/>
            <a:ahLst/>
            <a:cxnLst/>
            <a:rect l="l" t="t" r="r" b="b"/>
            <a:pathLst>
              <a:path w="401320" h="1601470">
                <a:moveTo>
                  <a:pt x="400811" y="1400555"/>
                </a:moveTo>
                <a:lnTo>
                  <a:pt x="0" y="1400555"/>
                </a:lnTo>
                <a:lnTo>
                  <a:pt x="200405" y="1600961"/>
                </a:lnTo>
                <a:lnTo>
                  <a:pt x="400811" y="1400555"/>
                </a:lnTo>
                <a:close/>
              </a:path>
              <a:path w="401320" h="1601470">
                <a:moveTo>
                  <a:pt x="300989" y="0"/>
                </a:moveTo>
                <a:lnTo>
                  <a:pt x="100583" y="0"/>
                </a:lnTo>
                <a:lnTo>
                  <a:pt x="100583" y="1400555"/>
                </a:lnTo>
                <a:lnTo>
                  <a:pt x="300989" y="1400555"/>
                </a:lnTo>
                <a:lnTo>
                  <a:pt x="30098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9359" y="2188473"/>
            <a:ext cx="500380" cy="1651000"/>
          </a:xfrm>
          <a:custGeom>
            <a:avLst/>
            <a:gdLst/>
            <a:ahLst/>
            <a:cxnLst/>
            <a:rect l="l" t="t" r="r" b="b"/>
            <a:pathLst>
              <a:path w="500379" h="1651000">
                <a:moveTo>
                  <a:pt x="129539" y="1400555"/>
                </a:moveTo>
                <a:lnTo>
                  <a:pt x="0" y="1400555"/>
                </a:lnTo>
                <a:lnTo>
                  <a:pt x="249935" y="1650491"/>
                </a:lnTo>
                <a:lnTo>
                  <a:pt x="293369" y="1607057"/>
                </a:lnTo>
                <a:lnTo>
                  <a:pt x="235457" y="1607057"/>
                </a:lnTo>
                <a:lnTo>
                  <a:pt x="249935" y="1592579"/>
                </a:lnTo>
                <a:lnTo>
                  <a:pt x="99059" y="1441703"/>
                </a:lnTo>
                <a:lnTo>
                  <a:pt x="49529" y="1441703"/>
                </a:lnTo>
                <a:lnTo>
                  <a:pt x="64007" y="1406651"/>
                </a:lnTo>
                <a:lnTo>
                  <a:pt x="129539" y="1406651"/>
                </a:lnTo>
                <a:lnTo>
                  <a:pt x="129539" y="1400555"/>
                </a:lnTo>
                <a:close/>
              </a:path>
              <a:path w="500379" h="1651000">
                <a:moveTo>
                  <a:pt x="249935" y="1592579"/>
                </a:moveTo>
                <a:lnTo>
                  <a:pt x="235457" y="1607057"/>
                </a:lnTo>
                <a:lnTo>
                  <a:pt x="264413" y="1607057"/>
                </a:lnTo>
                <a:lnTo>
                  <a:pt x="249935" y="1592579"/>
                </a:lnTo>
                <a:close/>
              </a:path>
              <a:path w="500379" h="1651000">
                <a:moveTo>
                  <a:pt x="435863" y="1406651"/>
                </a:moveTo>
                <a:lnTo>
                  <a:pt x="249935" y="1592579"/>
                </a:lnTo>
                <a:lnTo>
                  <a:pt x="264413" y="1607057"/>
                </a:lnTo>
                <a:lnTo>
                  <a:pt x="293369" y="1607057"/>
                </a:lnTo>
                <a:lnTo>
                  <a:pt x="458723" y="1441703"/>
                </a:lnTo>
                <a:lnTo>
                  <a:pt x="450341" y="1441703"/>
                </a:lnTo>
                <a:lnTo>
                  <a:pt x="435863" y="1406651"/>
                </a:lnTo>
                <a:close/>
              </a:path>
              <a:path w="500379" h="1651000">
                <a:moveTo>
                  <a:pt x="64007" y="1406651"/>
                </a:moveTo>
                <a:lnTo>
                  <a:pt x="49529" y="1441703"/>
                </a:lnTo>
                <a:lnTo>
                  <a:pt x="99059" y="1441703"/>
                </a:lnTo>
                <a:lnTo>
                  <a:pt x="64007" y="1406651"/>
                </a:lnTo>
                <a:close/>
              </a:path>
              <a:path w="500379" h="1651000">
                <a:moveTo>
                  <a:pt x="129539" y="1406651"/>
                </a:moveTo>
                <a:lnTo>
                  <a:pt x="64007" y="1406651"/>
                </a:lnTo>
                <a:lnTo>
                  <a:pt x="99059" y="1441703"/>
                </a:lnTo>
                <a:lnTo>
                  <a:pt x="170687" y="1441703"/>
                </a:lnTo>
                <a:lnTo>
                  <a:pt x="170687" y="1421129"/>
                </a:lnTo>
                <a:lnTo>
                  <a:pt x="129539" y="1421129"/>
                </a:lnTo>
                <a:lnTo>
                  <a:pt x="129539" y="1406651"/>
                </a:lnTo>
                <a:close/>
              </a:path>
              <a:path w="500379" h="1651000">
                <a:moveTo>
                  <a:pt x="329945" y="20573"/>
                </a:moveTo>
                <a:lnTo>
                  <a:pt x="329945" y="1441703"/>
                </a:lnTo>
                <a:lnTo>
                  <a:pt x="400811" y="1441703"/>
                </a:lnTo>
                <a:lnTo>
                  <a:pt x="421385" y="1421129"/>
                </a:lnTo>
                <a:lnTo>
                  <a:pt x="371093" y="1421129"/>
                </a:lnTo>
                <a:lnTo>
                  <a:pt x="350519" y="1400555"/>
                </a:lnTo>
                <a:lnTo>
                  <a:pt x="371093" y="1400555"/>
                </a:lnTo>
                <a:lnTo>
                  <a:pt x="371093" y="41147"/>
                </a:lnTo>
                <a:lnTo>
                  <a:pt x="350519" y="41147"/>
                </a:lnTo>
                <a:lnTo>
                  <a:pt x="329945" y="20573"/>
                </a:lnTo>
                <a:close/>
              </a:path>
              <a:path w="500379" h="1651000">
                <a:moveTo>
                  <a:pt x="493775" y="1406651"/>
                </a:moveTo>
                <a:lnTo>
                  <a:pt x="435863" y="1406651"/>
                </a:lnTo>
                <a:lnTo>
                  <a:pt x="450341" y="1441703"/>
                </a:lnTo>
                <a:lnTo>
                  <a:pt x="458723" y="1441703"/>
                </a:lnTo>
                <a:lnTo>
                  <a:pt x="493775" y="1406651"/>
                </a:lnTo>
                <a:close/>
              </a:path>
              <a:path w="500379" h="1651000">
                <a:moveTo>
                  <a:pt x="371093" y="0"/>
                </a:moveTo>
                <a:lnTo>
                  <a:pt x="129539" y="0"/>
                </a:lnTo>
                <a:lnTo>
                  <a:pt x="129539" y="1421129"/>
                </a:lnTo>
                <a:lnTo>
                  <a:pt x="150113" y="1400555"/>
                </a:lnTo>
                <a:lnTo>
                  <a:pt x="170687" y="1400555"/>
                </a:lnTo>
                <a:lnTo>
                  <a:pt x="170687" y="41147"/>
                </a:lnTo>
                <a:lnTo>
                  <a:pt x="150113" y="41147"/>
                </a:lnTo>
                <a:lnTo>
                  <a:pt x="170687" y="20573"/>
                </a:lnTo>
                <a:lnTo>
                  <a:pt x="371093" y="20573"/>
                </a:lnTo>
                <a:lnTo>
                  <a:pt x="371093" y="0"/>
                </a:lnTo>
                <a:close/>
              </a:path>
              <a:path w="500379" h="1651000">
                <a:moveTo>
                  <a:pt x="170687" y="1400555"/>
                </a:moveTo>
                <a:lnTo>
                  <a:pt x="150113" y="1400555"/>
                </a:lnTo>
                <a:lnTo>
                  <a:pt x="129539" y="1421129"/>
                </a:lnTo>
                <a:lnTo>
                  <a:pt x="170687" y="1421129"/>
                </a:lnTo>
                <a:lnTo>
                  <a:pt x="170687" y="1400555"/>
                </a:lnTo>
                <a:close/>
              </a:path>
              <a:path w="500379" h="1651000">
                <a:moveTo>
                  <a:pt x="371093" y="1400555"/>
                </a:moveTo>
                <a:lnTo>
                  <a:pt x="350519" y="1400555"/>
                </a:lnTo>
                <a:lnTo>
                  <a:pt x="371093" y="1421129"/>
                </a:lnTo>
                <a:lnTo>
                  <a:pt x="371093" y="1400555"/>
                </a:lnTo>
                <a:close/>
              </a:path>
              <a:path w="500379" h="1651000">
                <a:moveTo>
                  <a:pt x="499871" y="1400555"/>
                </a:moveTo>
                <a:lnTo>
                  <a:pt x="371093" y="1400555"/>
                </a:lnTo>
                <a:lnTo>
                  <a:pt x="371093" y="1421129"/>
                </a:lnTo>
                <a:lnTo>
                  <a:pt x="421385" y="1421129"/>
                </a:lnTo>
                <a:lnTo>
                  <a:pt x="435863" y="1406651"/>
                </a:lnTo>
                <a:lnTo>
                  <a:pt x="493775" y="1406651"/>
                </a:lnTo>
                <a:lnTo>
                  <a:pt x="499871" y="1400555"/>
                </a:lnTo>
                <a:close/>
              </a:path>
              <a:path w="500379" h="1651000">
                <a:moveTo>
                  <a:pt x="170687" y="20573"/>
                </a:moveTo>
                <a:lnTo>
                  <a:pt x="150113" y="41147"/>
                </a:lnTo>
                <a:lnTo>
                  <a:pt x="170687" y="41147"/>
                </a:lnTo>
                <a:lnTo>
                  <a:pt x="170687" y="20573"/>
                </a:lnTo>
                <a:close/>
              </a:path>
              <a:path w="500379" h="1651000">
                <a:moveTo>
                  <a:pt x="329945" y="20573"/>
                </a:moveTo>
                <a:lnTo>
                  <a:pt x="170687" y="20573"/>
                </a:lnTo>
                <a:lnTo>
                  <a:pt x="170687" y="41147"/>
                </a:lnTo>
                <a:lnTo>
                  <a:pt x="329945" y="41147"/>
                </a:lnTo>
                <a:lnTo>
                  <a:pt x="329945" y="20573"/>
                </a:lnTo>
                <a:close/>
              </a:path>
              <a:path w="500379" h="1651000">
                <a:moveTo>
                  <a:pt x="371093" y="20573"/>
                </a:moveTo>
                <a:lnTo>
                  <a:pt x="329945" y="20573"/>
                </a:lnTo>
                <a:lnTo>
                  <a:pt x="350519" y="41147"/>
                </a:lnTo>
                <a:lnTo>
                  <a:pt x="371093" y="41147"/>
                </a:lnTo>
                <a:lnTo>
                  <a:pt x="371093" y="20573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73124" y="3803145"/>
            <a:ext cx="2753360" cy="2094230"/>
          </a:xfrm>
          <a:custGeom>
            <a:avLst/>
            <a:gdLst/>
            <a:ahLst/>
            <a:cxnLst/>
            <a:rect l="l" t="t" r="r" b="b"/>
            <a:pathLst>
              <a:path w="2753359" h="2094229">
                <a:moveTo>
                  <a:pt x="0" y="2093975"/>
                </a:moveTo>
                <a:lnTo>
                  <a:pt x="2753105" y="2093975"/>
                </a:lnTo>
                <a:lnTo>
                  <a:pt x="2753105" y="0"/>
                </a:lnTo>
                <a:lnTo>
                  <a:pt x="0" y="0"/>
                </a:lnTo>
                <a:lnTo>
                  <a:pt x="0" y="2093975"/>
                </a:lnTo>
                <a:close/>
              </a:path>
            </a:pathLst>
          </a:custGeom>
          <a:solidFill>
            <a:srgbClr val="CCEE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66265" y="3796293"/>
            <a:ext cx="2767330" cy="2108200"/>
          </a:xfrm>
          <a:custGeom>
            <a:avLst/>
            <a:gdLst/>
            <a:ahLst/>
            <a:cxnLst/>
            <a:rect l="l" t="t" r="r" b="b"/>
            <a:pathLst>
              <a:path w="2767329" h="2108200">
                <a:moveTo>
                  <a:pt x="2766821" y="0"/>
                </a:moveTo>
                <a:lnTo>
                  <a:pt x="0" y="0"/>
                </a:lnTo>
                <a:lnTo>
                  <a:pt x="0" y="2107691"/>
                </a:lnTo>
                <a:lnTo>
                  <a:pt x="2766821" y="2107691"/>
                </a:lnTo>
                <a:lnTo>
                  <a:pt x="2766821" y="2100827"/>
                </a:lnTo>
                <a:lnTo>
                  <a:pt x="13715" y="2100827"/>
                </a:lnTo>
                <a:lnTo>
                  <a:pt x="6857" y="2093969"/>
                </a:lnTo>
                <a:lnTo>
                  <a:pt x="13715" y="2093969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2766821" y="6857"/>
                </a:lnTo>
                <a:lnTo>
                  <a:pt x="2766821" y="0"/>
                </a:lnTo>
                <a:close/>
              </a:path>
              <a:path w="2767329" h="2108200">
                <a:moveTo>
                  <a:pt x="13715" y="2093969"/>
                </a:moveTo>
                <a:lnTo>
                  <a:pt x="6857" y="2093969"/>
                </a:lnTo>
                <a:lnTo>
                  <a:pt x="13715" y="2100827"/>
                </a:lnTo>
                <a:lnTo>
                  <a:pt x="13715" y="2093969"/>
                </a:lnTo>
                <a:close/>
              </a:path>
              <a:path w="2767329" h="2108200">
                <a:moveTo>
                  <a:pt x="2753105" y="2093969"/>
                </a:moveTo>
                <a:lnTo>
                  <a:pt x="13715" y="2093969"/>
                </a:lnTo>
                <a:lnTo>
                  <a:pt x="13715" y="2100827"/>
                </a:lnTo>
                <a:lnTo>
                  <a:pt x="2753105" y="2100827"/>
                </a:lnTo>
                <a:lnTo>
                  <a:pt x="2753105" y="2093969"/>
                </a:lnTo>
                <a:close/>
              </a:path>
              <a:path w="2767329" h="2108200">
                <a:moveTo>
                  <a:pt x="2753105" y="6857"/>
                </a:moveTo>
                <a:lnTo>
                  <a:pt x="2753105" y="2100827"/>
                </a:lnTo>
                <a:lnTo>
                  <a:pt x="2759963" y="2093969"/>
                </a:lnTo>
                <a:lnTo>
                  <a:pt x="2766821" y="2093969"/>
                </a:lnTo>
                <a:lnTo>
                  <a:pt x="2766821" y="13715"/>
                </a:lnTo>
                <a:lnTo>
                  <a:pt x="2759963" y="13715"/>
                </a:lnTo>
                <a:lnTo>
                  <a:pt x="2753105" y="6857"/>
                </a:lnTo>
                <a:close/>
              </a:path>
              <a:path w="2767329" h="2108200">
                <a:moveTo>
                  <a:pt x="2766821" y="2093969"/>
                </a:moveTo>
                <a:lnTo>
                  <a:pt x="2759963" y="2093969"/>
                </a:lnTo>
                <a:lnTo>
                  <a:pt x="2753105" y="2100827"/>
                </a:lnTo>
                <a:lnTo>
                  <a:pt x="2766821" y="2100827"/>
                </a:lnTo>
                <a:lnTo>
                  <a:pt x="2766821" y="2093969"/>
                </a:lnTo>
                <a:close/>
              </a:path>
              <a:path w="2767329" h="2108200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2767329" h="2108200">
                <a:moveTo>
                  <a:pt x="2753105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2753105" y="13715"/>
                </a:lnTo>
                <a:lnTo>
                  <a:pt x="2753105" y="6857"/>
                </a:lnTo>
                <a:close/>
              </a:path>
              <a:path w="2767329" h="2108200">
                <a:moveTo>
                  <a:pt x="2766821" y="6857"/>
                </a:moveTo>
                <a:lnTo>
                  <a:pt x="2753105" y="6857"/>
                </a:lnTo>
                <a:lnTo>
                  <a:pt x="2759963" y="13715"/>
                </a:lnTo>
                <a:lnTo>
                  <a:pt x="2766821" y="13715"/>
                </a:lnTo>
                <a:lnTo>
                  <a:pt x="2766821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149233" y="3893792"/>
            <a:ext cx="2199005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20" dirty="0">
                <a:latin typeface="Verdana"/>
                <a:cs typeface="Verdana"/>
              </a:rPr>
              <a:t>&lt;cit</a:t>
            </a:r>
            <a:r>
              <a:rPr sz="2600" spc="-65" dirty="0">
                <a:latin typeface="Verdana"/>
                <a:cs typeface="Verdana"/>
              </a:rPr>
              <a:t>y</a:t>
            </a:r>
            <a:r>
              <a:rPr sz="2600" spc="-20" dirty="0">
                <a:latin typeface="Verdana"/>
                <a:cs typeface="Verdana"/>
              </a:rPr>
              <a:t>-detail&gt;</a:t>
            </a:r>
            <a:endParaRPr sz="2600" dirty="0">
              <a:latin typeface="Verdana"/>
              <a:cs typeface="Verdan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360042" y="4543047"/>
            <a:ext cx="2081530" cy="521970"/>
          </a:xfrm>
          <a:custGeom>
            <a:avLst/>
            <a:gdLst/>
            <a:ahLst/>
            <a:cxnLst/>
            <a:rect l="l" t="t" r="r" b="b"/>
            <a:pathLst>
              <a:path w="2081529" h="521970">
                <a:moveTo>
                  <a:pt x="2081021" y="0"/>
                </a:moveTo>
                <a:lnTo>
                  <a:pt x="0" y="0"/>
                </a:lnTo>
                <a:lnTo>
                  <a:pt x="0" y="521969"/>
                </a:lnTo>
                <a:lnTo>
                  <a:pt x="2081021" y="521969"/>
                </a:lnTo>
                <a:lnTo>
                  <a:pt x="2081021" y="515111"/>
                </a:lnTo>
                <a:lnTo>
                  <a:pt x="13715" y="515111"/>
                </a:lnTo>
                <a:lnTo>
                  <a:pt x="6857" y="508253"/>
                </a:lnTo>
                <a:lnTo>
                  <a:pt x="13715" y="508253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2081021" y="6857"/>
                </a:lnTo>
                <a:lnTo>
                  <a:pt x="2081021" y="0"/>
                </a:lnTo>
                <a:close/>
              </a:path>
              <a:path w="2081529" h="521970">
                <a:moveTo>
                  <a:pt x="13715" y="508253"/>
                </a:moveTo>
                <a:lnTo>
                  <a:pt x="6857" y="508253"/>
                </a:lnTo>
                <a:lnTo>
                  <a:pt x="13715" y="515111"/>
                </a:lnTo>
                <a:lnTo>
                  <a:pt x="13715" y="508253"/>
                </a:lnTo>
                <a:close/>
              </a:path>
              <a:path w="2081529" h="521970">
                <a:moveTo>
                  <a:pt x="2067305" y="508253"/>
                </a:moveTo>
                <a:lnTo>
                  <a:pt x="13715" y="508253"/>
                </a:lnTo>
                <a:lnTo>
                  <a:pt x="13715" y="515111"/>
                </a:lnTo>
                <a:lnTo>
                  <a:pt x="2067305" y="515111"/>
                </a:lnTo>
                <a:lnTo>
                  <a:pt x="2067305" y="508253"/>
                </a:lnTo>
                <a:close/>
              </a:path>
              <a:path w="2081529" h="521970">
                <a:moveTo>
                  <a:pt x="2067305" y="6857"/>
                </a:moveTo>
                <a:lnTo>
                  <a:pt x="2067305" y="515111"/>
                </a:lnTo>
                <a:lnTo>
                  <a:pt x="2074163" y="508253"/>
                </a:lnTo>
                <a:lnTo>
                  <a:pt x="2081021" y="508253"/>
                </a:lnTo>
                <a:lnTo>
                  <a:pt x="2081021" y="13715"/>
                </a:lnTo>
                <a:lnTo>
                  <a:pt x="2074163" y="13715"/>
                </a:lnTo>
                <a:lnTo>
                  <a:pt x="2067305" y="6857"/>
                </a:lnTo>
                <a:close/>
              </a:path>
              <a:path w="2081529" h="521970">
                <a:moveTo>
                  <a:pt x="2081021" y="508253"/>
                </a:moveTo>
                <a:lnTo>
                  <a:pt x="2074163" y="508253"/>
                </a:lnTo>
                <a:lnTo>
                  <a:pt x="2067305" y="515111"/>
                </a:lnTo>
                <a:lnTo>
                  <a:pt x="2081021" y="515111"/>
                </a:lnTo>
                <a:lnTo>
                  <a:pt x="2081021" y="508253"/>
                </a:lnTo>
                <a:close/>
              </a:path>
              <a:path w="2081529" h="521970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2081529" h="521970">
                <a:moveTo>
                  <a:pt x="2067305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2067305" y="13715"/>
                </a:lnTo>
                <a:lnTo>
                  <a:pt x="2067305" y="6857"/>
                </a:lnTo>
                <a:close/>
              </a:path>
              <a:path w="2081529" h="521970">
                <a:moveTo>
                  <a:pt x="2081021" y="6857"/>
                </a:moveTo>
                <a:lnTo>
                  <a:pt x="2067305" y="6857"/>
                </a:lnTo>
                <a:lnTo>
                  <a:pt x="2074163" y="13715"/>
                </a:lnTo>
                <a:lnTo>
                  <a:pt x="2081021" y="13715"/>
                </a:lnTo>
                <a:lnTo>
                  <a:pt x="2081021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366900" y="4549905"/>
            <a:ext cx="2067560" cy="508634"/>
          </a:xfrm>
          <a:prstGeom prst="rect">
            <a:avLst/>
          </a:prstGeom>
          <a:solidFill>
            <a:srgbClr val="CCEEDF"/>
          </a:solidFill>
        </p:spPr>
        <p:txBody>
          <a:bodyPr vert="horz" wrap="square" lIns="0" tIns="0" rIns="0" bIns="0" rtlCol="0">
            <a:spAutoFit/>
          </a:bodyPr>
          <a:lstStyle/>
          <a:p>
            <a:pPr marL="184150">
              <a:lnSpc>
                <a:spcPct val="100000"/>
              </a:lnSpc>
            </a:pPr>
            <a:r>
              <a:rPr sz="1700" spc="10" dirty="0">
                <a:latin typeface="Verdana"/>
                <a:cs typeface="Verdana"/>
              </a:rPr>
              <a:t>{{</a:t>
            </a:r>
            <a:r>
              <a:rPr sz="1700" spc="165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Verdana"/>
                <a:cs typeface="Verdana"/>
              </a:rPr>
              <a:t>ci</a:t>
            </a:r>
            <a:r>
              <a:rPr sz="1700" spc="-5" dirty="0">
                <a:latin typeface="Verdana"/>
                <a:cs typeface="Verdana"/>
              </a:rPr>
              <a:t>t</a:t>
            </a:r>
            <a:r>
              <a:rPr sz="1700" spc="-155" dirty="0">
                <a:latin typeface="Verdana"/>
                <a:cs typeface="Verdana"/>
              </a:rPr>
              <a:t>y</a:t>
            </a:r>
            <a:r>
              <a:rPr sz="1700" spc="10" dirty="0">
                <a:latin typeface="Verdana"/>
                <a:cs typeface="Verdana"/>
              </a:rPr>
              <a:t>.name}}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360042" y="5135121"/>
            <a:ext cx="2104390" cy="523240"/>
          </a:xfrm>
          <a:custGeom>
            <a:avLst/>
            <a:gdLst/>
            <a:ahLst/>
            <a:cxnLst/>
            <a:rect l="l" t="t" r="r" b="b"/>
            <a:pathLst>
              <a:path w="2104390" h="523239">
                <a:moveTo>
                  <a:pt x="2103881" y="0"/>
                </a:moveTo>
                <a:lnTo>
                  <a:pt x="0" y="0"/>
                </a:lnTo>
                <a:lnTo>
                  <a:pt x="0" y="522731"/>
                </a:lnTo>
                <a:lnTo>
                  <a:pt x="2103881" y="522731"/>
                </a:lnTo>
                <a:lnTo>
                  <a:pt x="2103881" y="515873"/>
                </a:lnTo>
                <a:lnTo>
                  <a:pt x="13715" y="515873"/>
                </a:lnTo>
                <a:lnTo>
                  <a:pt x="6857" y="509015"/>
                </a:lnTo>
                <a:lnTo>
                  <a:pt x="13715" y="509015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2103881" y="6857"/>
                </a:lnTo>
                <a:lnTo>
                  <a:pt x="2103881" y="0"/>
                </a:lnTo>
                <a:close/>
              </a:path>
              <a:path w="2104390" h="523239">
                <a:moveTo>
                  <a:pt x="13715" y="509015"/>
                </a:moveTo>
                <a:lnTo>
                  <a:pt x="6857" y="509015"/>
                </a:lnTo>
                <a:lnTo>
                  <a:pt x="13715" y="515873"/>
                </a:lnTo>
                <a:lnTo>
                  <a:pt x="13715" y="509015"/>
                </a:lnTo>
                <a:close/>
              </a:path>
              <a:path w="2104390" h="523239">
                <a:moveTo>
                  <a:pt x="2090165" y="509015"/>
                </a:moveTo>
                <a:lnTo>
                  <a:pt x="13715" y="509015"/>
                </a:lnTo>
                <a:lnTo>
                  <a:pt x="13715" y="515873"/>
                </a:lnTo>
                <a:lnTo>
                  <a:pt x="2090165" y="515873"/>
                </a:lnTo>
                <a:lnTo>
                  <a:pt x="2090165" y="509015"/>
                </a:lnTo>
                <a:close/>
              </a:path>
              <a:path w="2104390" h="523239">
                <a:moveTo>
                  <a:pt x="2090165" y="6857"/>
                </a:moveTo>
                <a:lnTo>
                  <a:pt x="2090165" y="515873"/>
                </a:lnTo>
                <a:lnTo>
                  <a:pt x="2097023" y="509015"/>
                </a:lnTo>
                <a:lnTo>
                  <a:pt x="2103881" y="509015"/>
                </a:lnTo>
                <a:lnTo>
                  <a:pt x="2103881" y="13715"/>
                </a:lnTo>
                <a:lnTo>
                  <a:pt x="2097023" y="13715"/>
                </a:lnTo>
                <a:lnTo>
                  <a:pt x="2090165" y="6857"/>
                </a:lnTo>
                <a:close/>
              </a:path>
              <a:path w="2104390" h="523239">
                <a:moveTo>
                  <a:pt x="2103881" y="509015"/>
                </a:moveTo>
                <a:lnTo>
                  <a:pt x="2097023" y="509015"/>
                </a:lnTo>
                <a:lnTo>
                  <a:pt x="2090165" y="515873"/>
                </a:lnTo>
                <a:lnTo>
                  <a:pt x="2103881" y="515873"/>
                </a:lnTo>
                <a:lnTo>
                  <a:pt x="2103881" y="509015"/>
                </a:lnTo>
                <a:close/>
              </a:path>
              <a:path w="2104390" h="523239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2104390" h="523239">
                <a:moveTo>
                  <a:pt x="2090165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2090165" y="13715"/>
                </a:lnTo>
                <a:lnTo>
                  <a:pt x="2090165" y="6857"/>
                </a:lnTo>
                <a:close/>
              </a:path>
              <a:path w="2104390" h="523239">
                <a:moveTo>
                  <a:pt x="2103881" y="6857"/>
                </a:moveTo>
                <a:lnTo>
                  <a:pt x="2090165" y="6857"/>
                </a:lnTo>
                <a:lnTo>
                  <a:pt x="2097023" y="13715"/>
                </a:lnTo>
                <a:lnTo>
                  <a:pt x="2103881" y="13715"/>
                </a:lnTo>
                <a:lnTo>
                  <a:pt x="2103881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366900" y="5141979"/>
            <a:ext cx="2090420" cy="509270"/>
          </a:xfrm>
          <a:prstGeom prst="rect">
            <a:avLst/>
          </a:prstGeom>
          <a:solidFill>
            <a:srgbClr val="CCEEDF"/>
          </a:solidFill>
        </p:spPr>
        <p:txBody>
          <a:bodyPr vert="horz" wrap="square" lIns="0" tIns="0" rIns="0" bIns="0" rtlCol="0">
            <a:spAutoFit/>
          </a:bodyPr>
          <a:lstStyle/>
          <a:p>
            <a:pPr marL="161290">
              <a:lnSpc>
                <a:spcPct val="100000"/>
              </a:lnSpc>
            </a:pPr>
            <a:r>
              <a:rPr sz="1500" spc="-5" dirty="0">
                <a:latin typeface="Verdana"/>
                <a:cs typeface="Verdana"/>
              </a:rPr>
              <a:t>{</a:t>
            </a:r>
            <a:r>
              <a:rPr sz="1500" dirty="0">
                <a:latin typeface="Verdana"/>
                <a:cs typeface="Verdana"/>
              </a:rPr>
              <a:t>{</a:t>
            </a:r>
            <a:r>
              <a:rPr sz="1500" spc="14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Verdana"/>
                <a:cs typeface="Verdana"/>
              </a:rPr>
              <a:t>cit</a:t>
            </a:r>
            <a:r>
              <a:rPr sz="1500" spc="-140" dirty="0">
                <a:latin typeface="Verdana"/>
                <a:cs typeface="Verdana"/>
              </a:rPr>
              <a:t>y</a:t>
            </a:r>
            <a:r>
              <a:rPr sz="1500" spc="-5" dirty="0">
                <a:latin typeface="Verdana"/>
                <a:cs typeface="Verdana"/>
              </a:rPr>
              <a:t>.pr</a:t>
            </a:r>
            <a:r>
              <a:rPr sz="1500" spc="-15" dirty="0">
                <a:latin typeface="Verdana"/>
                <a:cs typeface="Verdana"/>
              </a:rPr>
              <a:t>o</a:t>
            </a:r>
            <a:r>
              <a:rPr sz="1500" spc="-5" dirty="0">
                <a:latin typeface="Verdana"/>
                <a:cs typeface="Verdana"/>
              </a:rPr>
              <a:t>vince}}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436747" y="2330205"/>
            <a:ext cx="4850130" cy="1473200"/>
          </a:xfrm>
          <a:custGeom>
            <a:avLst/>
            <a:gdLst/>
            <a:ahLst/>
            <a:cxnLst/>
            <a:rect l="l" t="t" r="r" b="b"/>
            <a:pathLst>
              <a:path w="4850130" h="1473200">
                <a:moveTo>
                  <a:pt x="4850129" y="613409"/>
                </a:moveTo>
                <a:lnTo>
                  <a:pt x="2708909" y="613409"/>
                </a:lnTo>
                <a:lnTo>
                  <a:pt x="2708909" y="1472945"/>
                </a:lnTo>
                <a:lnTo>
                  <a:pt x="4850129" y="1472945"/>
                </a:lnTo>
                <a:lnTo>
                  <a:pt x="4850129" y="613409"/>
                </a:lnTo>
                <a:close/>
              </a:path>
              <a:path w="4850130" h="1473200">
                <a:moveTo>
                  <a:pt x="4850129" y="0"/>
                </a:moveTo>
                <a:lnTo>
                  <a:pt x="2708909" y="0"/>
                </a:lnTo>
                <a:lnTo>
                  <a:pt x="2708909" y="245363"/>
                </a:lnTo>
                <a:lnTo>
                  <a:pt x="0" y="700277"/>
                </a:lnTo>
                <a:lnTo>
                  <a:pt x="2708909" y="613409"/>
                </a:lnTo>
                <a:lnTo>
                  <a:pt x="4850129" y="613409"/>
                </a:lnTo>
                <a:lnTo>
                  <a:pt x="485012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8439296" y="2596364"/>
            <a:ext cx="1552575" cy="702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[cit</a:t>
            </a:r>
            <a:r>
              <a:rPr sz="1300" b="1" spc="-3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]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=“currentCit</a:t>
            </a:r>
            <a:r>
              <a:rPr sz="1300" b="1" spc="-3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”</a:t>
            </a:r>
            <a:endParaRPr sz="13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459"/>
              </a:spcBef>
            </a:pP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…</a:t>
            </a:r>
            <a:endParaRPr sz="1300">
              <a:latin typeface="Arial"/>
              <a:cs typeface="Arial"/>
            </a:endParaRPr>
          </a:p>
          <a:p>
            <a:pPr marL="1905" algn="ctr">
              <a:lnSpc>
                <a:spcPct val="100000"/>
              </a:lnSpc>
              <a:spcBef>
                <a:spcPts val="455"/>
              </a:spcBef>
            </a:pP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@Input()</a:t>
            </a:r>
            <a:r>
              <a:rPr sz="1300" b="1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cit</a:t>
            </a:r>
            <a:r>
              <a:rPr sz="1300" b="1" spc="-3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13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City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4945" y="259583"/>
            <a:ext cx="9063509" cy="637867"/>
          </a:xfrm>
          <a:prstGeom prst="rect">
            <a:avLst/>
          </a:prstGeom>
        </p:spPr>
        <p:txBody>
          <a:bodyPr vert="horz" wrap="square" lIns="0" tIns="212598" rIns="0" bIns="0" rtlCol="0">
            <a:spAutoFit/>
          </a:bodyPr>
          <a:lstStyle/>
          <a:p>
            <a:pPr marL="464184">
              <a:lnSpc>
                <a:spcPct val="100000"/>
              </a:lnSpc>
            </a:pPr>
            <a:r>
              <a:rPr spc="15" dirty="0"/>
              <a:t>Werken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5" dirty="0"/>
              <a:t>me</a:t>
            </a:r>
            <a:r>
              <a:rPr spc="10" dirty="0"/>
              <a:t>t</a:t>
            </a:r>
            <a:r>
              <a:rPr spc="254" dirty="0">
                <a:latin typeface="Times New Roman"/>
                <a:cs typeface="Times New Roman"/>
              </a:rPr>
              <a:t> </a:t>
            </a:r>
            <a:r>
              <a:rPr spc="15" dirty="0"/>
              <a:t>@Input()</a:t>
            </a:r>
            <a:r>
              <a:rPr lang="nl-NL" spc="15" dirty="0"/>
              <a:t> in </a:t>
            </a:r>
            <a:r>
              <a:rPr lang="nl-NL" spc="15" dirty="0" err="1"/>
              <a:t>ChildComponent</a:t>
            </a:r>
            <a:endParaRPr spc="15" dirty="0"/>
          </a:p>
        </p:txBody>
      </p:sp>
      <p:sp>
        <p:nvSpPr>
          <p:cNvPr id="3" name="object 3"/>
          <p:cNvSpPr txBox="1"/>
          <p:nvPr/>
        </p:nvSpPr>
        <p:spPr>
          <a:xfrm>
            <a:off x="1266583" y="1612623"/>
            <a:ext cx="7673340" cy="21441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2905" indent="-370205">
              <a:lnSpc>
                <a:spcPct val="100000"/>
              </a:lnSpc>
              <a:buFont typeface="Verdana"/>
              <a:buAutoNum type="arabicPeriod"/>
              <a:tabLst>
                <a:tab pos="383540" algn="l"/>
                <a:tab pos="2263775" algn="l"/>
              </a:tabLst>
            </a:pPr>
            <a:r>
              <a:rPr sz="1950" spc="-15" dirty="0">
                <a:latin typeface="Verdana"/>
                <a:cs typeface="Verdana"/>
              </a:rPr>
              <a:t>Service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urier New"/>
                <a:cs typeface="Courier New"/>
              </a:rPr>
              <a:t>Inpu</a:t>
            </a:r>
            <a:r>
              <a:rPr sz="1950" spc="-15" dirty="0">
                <a:latin typeface="Courier New"/>
                <a:cs typeface="Courier New"/>
              </a:rPr>
              <a:t>t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Verdana"/>
                <a:cs typeface="Verdana"/>
              </a:rPr>
              <a:t>importere</a:t>
            </a:r>
            <a:r>
              <a:rPr sz="1950" spc="-15" dirty="0">
                <a:latin typeface="Verdana"/>
                <a:cs typeface="Verdana"/>
              </a:rPr>
              <a:t>n</a:t>
            </a:r>
            <a:r>
              <a:rPr sz="1950" spc="21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in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de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betreffende</a:t>
            </a:r>
            <a:r>
              <a:rPr sz="1950" spc="22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component</a:t>
            </a:r>
            <a:endParaRPr sz="1950" dirty="0">
              <a:latin typeface="Verdana"/>
              <a:cs typeface="Verdana"/>
            </a:endParaRPr>
          </a:p>
          <a:p>
            <a:pPr marL="382905" indent="-370205">
              <a:lnSpc>
                <a:spcPct val="100000"/>
              </a:lnSpc>
              <a:spcBef>
                <a:spcPts val="1625"/>
              </a:spcBef>
              <a:buFont typeface="Verdana"/>
              <a:buAutoNum type="arabicPeriod"/>
              <a:tabLst>
                <a:tab pos="383540" algn="l"/>
              </a:tabLst>
            </a:pPr>
            <a:r>
              <a:rPr sz="1950" spc="-15" dirty="0">
                <a:latin typeface="Verdana"/>
                <a:cs typeface="Verdana"/>
              </a:rPr>
              <a:t>Annotatie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urier New"/>
                <a:cs typeface="Courier New"/>
              </a:rPr>
              <a:t>@Input(</a:t>
            </a:r>
            <a:r>
              <a:rPr sz="1950" spc="-15" dirty="0">
                <a:latin typeface="Courier New"/>
                <a:cs typeface="Courier New"/>
              </a:rPr>
              <a:t>)</a:t>
            </a:r>
            <a:r>
              <a:rPr sz="1950" spc="17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gebrui</a:t>
            </a:r>
            <a:r>
              <a:rPr sz="1950" spc="-35" dirty="0">
                <a:latin typeface="Verdana"/>
                <a:cs typeface="Verdana"/>
              </a:rPr>
              <a:t>k</a:t>
            </a:r>
            <a:r>
              <a:rPr sz="1950" spc="-15" dirty="0">
                <a:latin typeface="Verdana"/>
                <a:cs typeface="Verdana"/>
              </a:rPr>
              <a:t>en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in</a:t>
            </a:r>
            <a:r>
              <a:rPr sz="1950" spc="21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d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class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definition</a:t>
            </a:r>
            <a:endParaRPr sz="19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6"/>
              </a:spcBef>
            </a:pPr>
            <a:endParaRPr sz="2250" dirty="0">
              <a:latin typeface="Times New Roman"/>
              <a:cs typeface="Times New Roman"/>
            </a:endParaRPr>
          </a:p>
          <a:p>
            <a:pPr marL="273685">
              <a:lnSpc>
                <a:spcPct val="100000"/>
              </a:lnSpc>
              <a:tabLst>
                <a:tab pos="726440" algn="l"/>
              </a:tabLst>
            </a:pPr>
            <a:r>
              <a:rPr sz="2150" i="1" dirty="0">
                <a:solidFill>
                  <a:srgbClr val="46C249"/>
                </a:solidFill>
                <a:latin typeface="Consolas"/>
                <a:cs typeface="Consolas"/>
              </a:rPr>
              <a:t>//</a:t>
            </a:r>
            <a:r>
              <a:rPr sz="21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2150" i="1" spc="-5" dirty="0">
                <a:solidFill>
                  <a:srgbClr val="46C249"/>
                </a:solidFill>
                <a:latin typeface="Consolas"/>
                <a:cs typeface="Consolas"/>
              </a:rPr>
              <a:t>city.detail.ts</a:t>
            </a:r>
            <a:endParaRPr sz="2150" dirty="0">
              <a:latin typeface="Consolas"/>
              <a:cs typeface="Consolas"/>
            </a:endParaRPr>
          </a:p>
          <a:p>
            <a:pPr marL="273685" marR="5080" indent="-635">
              <a:lnSpc>
                <a:spcPct val="100000"/>
              </a:lnSpc>
              <a:spcBef>
                <a:spcPts val="10"/>
              </a:spcBef>
              <a:tabLst>
                <a:tab pos="1329055" algn="l"/>
                <a:tab pos="1630680" algn="l"/>
                <a:tab pos="2384425" algn="l"/>
                <a:tab pos="2685415" algn="l"/>
                <a:tab pos="3288029" algn="l"/>
                <a:tab pos="3439160" algn="l"/>
                <a:tab pos="4192904" algn="l"/>
                <a:tab pos="4494530" algn="l"/>
                <a:tab pos="5248275" algn="l"/>
              </a:tabLst>
            </a:pPr>
            <a:r>
              <a:rPr sz="2150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2150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21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2150" dirty="0">
                <a:latin typeface="Consolas"/>
                <a:cs typeface="Consolas"/>
              </a:rPr>
              <a:t>{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spc="-5" dirty="0">
                <a:latin typeface="Consolas"/>
                <a:cs typeface="Consolas"/>
              </a:rPr>
              <a:t>Component</a:t>
            </a:r>
            <a:r>
              <a:rPr sz="2150" dirty="0">
                <a:latin typeface="Consolas"/>
                <a:cs typeface="Consolas"/>
              </a:rPr>
              <a:t>,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b="1" dirty="0">
                <a:solidFill>
                  <a:srgbClr val="FF0000"/>
                </a:solidFill>
                <a:latin typeface="Consolas"/>
                <a:cs typeface="Consolas"/>
              </a:rPr>
              <a:t>Input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dirty="0">
                <a:latin typeface="Consolas"/>
                <a:cs typeface="Consolas"/>
              </a:rPr>
              <a:t>}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spc="-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2150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21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2150" spc="-5" dirty="0">
                <a:solidFill>
                  <a:srgbClr val="008000"/>
                </a:solidFill>
                <a:latin typeface="Consolas"/>
                <a:cs typeface="Consolas"/>
              </a:rPr>
              <a:t>'@angular/core</a:t>
            </a:r>
            <a:r>
              <a:rPr sz="2150" spc="-10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2150" dirty="0">
                <a:latin typeface="Consolas"/>
                <a:cs typeface="Consolas"/>
              </a:rPr>
              <a:t>;</a:t>
            </a:r>
            <a:r>
              <a:rPr sz="2150" dirty="0">
                <a:latin typeface="Times New Roman"/>
                <a:cs typeface="Times New Roman"/>
              </a:rPr>
              <a:t> </a:t>
            </a:r>
            <a:r>
              <a:rPr sz="2150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2150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21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2150" dirty="0">
                <a:latin typeface="Consolas"/>
                <a:cs typeface="Consolas"/>
              </a:rPr>
              <a:t>{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spc="-5" dirty="0">
                <a:latin typeface="Consolas"/>
                <a:cs typeface="Consolas"/>
              </a:rPr>
              <a:t>Cit</a:t>
            </a:r>
            <a:r>
              <a:rPr sz="2150" dirty="0">
                <a:latin typeface="Consolas"/>
                <a:cs typeface="Consolas"/>
              </a:rPr>
              <a:t>y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dirty="0">
                <a:latin typeface="Consolas"/>
                <a:cs typeface="Consolas"/>
              </a:rPr>
              <a:t>}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dirty="0">
                <a:solidFill>
                  <a:srgbClr val="000080"/>
                </a:solidFill>
                <a:latin typeface="Consolas"/>
                <a:cs typeface="Consolas"/>
              </a:rPr>
              <a:t>from</a:t>
            </a:r>
            <a:r>
              <a:rPr sz="21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2150" dirty="0">
                <a:solidFill>
                  <a:srgbClr val="008000"/>
                </a:solidFill>
                <a:latin typeface="Consolas"/>
                <a:cs typeface="Consolas"/>
              </a:rPr>
              <a:t>"./city.model</a:t>
            </a:r>
            <a:r>
              <a:rPr sz="2150" spc="-1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2150" dirty="0">
                <a:latin typeface="Consolas"/>
                <a:cs typeface="Consolas"/>
              </a:rPr>
              <a:t>;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27950" y="4087319"/>
            <a:ext cx="1835150" cy="9925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50" spc="-5" dirty="0">
                <a:solidFill>
                  <a:srgbClr val="FF0000"/>
                </a:solidFill>
                <a:latin typeface="Consolas"/>
                <a:cs typeface="Consolas"/>
              </a:rPr>
              <a:t>@Component</a:t>
            </a:r>
            <a:r>
              <a:rPr sz="2150" spc="-5" dirty="0">
                <a:latin typeface="Consolas"/>
                <a:cs typeface="Consolas"/>
              </a:rPr>
              <a:t>({</a:t>
            </a:r>
            <a:endParaRPr sz="2150" dirty="0">
              <a:latin typeface="Consolas"/>
              <a:cs typeface="Consolas"/>
            </a:endParaRPr>
          </a:p>
          <a:p>
            <a:pPr marL="464820">
              <a:lnSpc>
                <a:spcPct val="100000"/>
              </a:lnSpc>
              <a:spcBef>
                <a:spcPts val="5"/>
              </a:spcBef>
            </a:pPr>
            <a:r>
              <a:rPr sz="2150" dirty="0">
                <a:latin typeface="Consolas"/>
                <a:cs typeface="Consolas"/>
              </a:rPr>
              <a:t>…</a:t>
            </a: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2150" dirty="0">
                <a:latin typeface="Consolas"/>
                <a:cs typeface="Consolas"/>
              </a:rPr>
              <a:t>})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527950" y="5402531"/>
            <a:ext cx="5342750" cy="9925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067435" algn="l"/>
                <a:tab pos="1972310" algn="l"/>
                <a:tab pos="3630929" algn="l"/>
              </a:tabLst>
            </a:pPr>
            <a:r>
              <a:rPr sz="2150" spc="-5" dirty="0">
                <a:solidFill>
                  <a:srgbClr val="000080"/>
                </a:solidFill>
                <a:latin typeface="Consolas"/>
                <a:cs typeface="Consolas"/>
              </a:rPr>
              <a:t>expor</a:t>
            </a:r>
            <a:r>
              <a:rPr sz="2150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21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2150" spc="-5" dirty="0">
                <a:solidFill>
                  <a:srgbClr val="000080"/>
                </a:solidFill>
                <a:latin typeface="Consolas"/>
                <a:cs typeface="Consolas"/>
              </a:rPr>
              <a:t>clas</a:t>
            </a:r>
            <a:r>
              <a:rPr sz="2150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21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2150" spc="-5" dirty="0" err="1">
                <a:latin typeface="Consolas"/>
                <a:cs typeface="Consolas"/>
              </a:rPr>
              <a:t>CityDetai</a:t>
            </a:r>
            <a:r>
              <a:rPr sz="2150" dirty="0" err="1">
                <a:latin typeface="Consolas"/>
                <a:cs typeface="Consolas"/>
              </a:rPr>
              <a:t>l</a:t>
            </a:r>
            <a:r>
              <a:rPr lang="nl-NL" sz="2150" dirty="0">
                <a:latin typeface="Consolas"/>
                <a:cs typeface="Consolas"/>
              </a:rPr>
              <a:t>Component</a:t>
            </a:r>
            <a:r>
              <a:rPr lang="en-US" sz="215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Consolas"/>
                <a:cs typeface="Consolas"/>
              </a:rPr>
              <a:t>{</a:t>
            </a:r>
          </a:p>
          <a:p>
            <a:pPr marL="464820">
              <a:lnSpc>
                <a:spcPct val="100000"/>
              </a:lnSpc>
              <a:spcBef>
                <a:spcPts val="10"/>
              </a:spcBef>
              <a:tabLst>
                <a:tab pos="1821180" algn="l"/>
                <a:tab pos="2726055" algn="l"/>
              </a:tabLst>
            </a:pPr>
            <a:r>
              <a:rPr sz="2150" b="1" spc="-5" dirty="0">
                <a:solidFill>
                  <a:srgbClr val="FF0000"/>
                </a:solidFill>
                <a:latin typeface="Consolas"/>
                <a:cs typeface="Consolas"/>
              </a:rPr>
              <a:t>@Input(</a:t>
            </a:r>
            <a:r>
              <a:rPr sz="2150" b="1" dirty="0">
                <a:solidFill>
                  <a:srgbClr val="FF0000"/>
                </a:solidFill>
                <a:latin typeface="Consolas"/>
                <a:cs typeface="Consolas"/>
              </a:rPr>
              <a:t>)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spc="-5" dirty="0">
                <a:latin typeface="Consolas"/>
                <a:cs typeface="Consolas"/>
              </a:rPr>
              <a:t>city</a:t>
            </a:r>
            <a:r>
              <a:rPr sz="2150" dirty="0">
                <a:latin typeface="Consolas"/>
                <a:cs typeface="Consolas"/>
              </a:rPr>
              <a:t>: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spc="-5" dirty="0">
                <a:latin typeface="Consolas"/>
                <a:cs typeface="Consolas"/>
              </a:rPr>
              <a:t>City;</a:t>
            </a:r>
            <a:endParaRPr sz="215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215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6" name="object 6"/>
          <p:cNvSpPr/>
          <p:nvPr/>
        </p:nvSpPr>
        <p:spPr>
          <a:xfrm>
            <a:off x="6493640" y="3361667"/>
            <a:ext cx="2352040" cy="1319530"/>
          </a:xfrm>
          <a:custGeom>
            <a:avLst/>
            <a:gdLst/>
            <a:ahLst/>
            <a:cxnLst/>
            <a:rect l="l" t="t" r="r" b="b"/>
            <a:pathLst>
              <a:path w="2352040" h="1319529">
                <a:moveTo>
                  <a:pt x="2351531" y="774953"/>
                </a:moveTo>
                <a:lnTo>
                  <a:pt x="874775" y="774953"/>
                </a:lnTo>
                <a:lnTo>
                  <a:pt x="874775" y="1319015"/>
                </a:lnTo>
                <a:lnTo>
                  <a:pt x="2351531" y="1319015"/>
                </a:lnTo>
                <a:lnTo>
                  <a:pt x="2351531" y="774953"/>
                </a:lnTo>
                <a:close/>
              </a:path>
              <a:path w="2352040" h="1319529">
                <a:moveTo>
                  <a:pt x="0" y="0"/>
                </a:moveTo>
                <a:lnTo>
                  <a:pt x="1120901" y="774953"/>
                </a:lnTo>
                <a:lnTo>
                  <a:pt x="1489709" y="774953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373501" y="4399035"/>
            <a:ext cx="3472179" cy="1346835"/>
          </a:xfrm>
          <a:custGeom>
            <a:avLst/>
            <a:gdLst/>
            <a:ahLst/>
            <a:cxnLst/>
            <a:rect l="l" t="t" r="r" b="b"/>
            <a:pathLst>
              <a:path w="3472179" h="1346835">
                <a:moveTo>
                  <a:pt x="2609849" y="544061"/>
                </a:moveTo>
                <a:lnTo>
                  <a:pt x="2241041" y="544061"/>
                </a:lnTo>
                <a:lnTo>
                  <a:pt x="0" y="1346447"/>
                </a:lnTo>
                <a:lnTo>
                  <a:pt x="2609849" y="544061"/>
                </a:lnTo>
                <a:close/>
              </a:path>
              <a:path w="3472179" h="1346835">
                <a:moveTo>
                  <a:pt x="3471671" y="0"/>
                </a:moveTo>
                <a:lnTo>
                  <a:pt x="1994915" y="0"/>
                </a:lnTo>
                <a:lnTo>
                  <a:pt x="1994915" y="544061"/>
                </a:lnTo>
                <a:lnTo>
                  <a:pt x="3471671" y="544061"/>
                </a:lnTo>
                <a:lnTo>
                  <a:pt x="347167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861300" y="4470859"/>
            <a:ext cx="427990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Input</a:t>
            </a:r>
            <a:endParaRPr sz="13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2598" rIns="0" bIns="0" rtlCol="0">
            <a:spAutoFit/>
          </a:bodyPr>
          <a:lstStyle/>
          <a:p>
            <a:pPr marL="464184">
              <a:lnSpc>
                <a:spcPct val="100000"/>
              </a:lnSpc>
            </a:pPr>
            <a:r>
              <a:rPr spc="15" dirty="0"/>
              <a:t>Parent</a:t>
            </a:r>
            <a:r>
              <a:rPr spc="260" dirty="0">
                <a:latin typeface="Times New Roman"/>
                <a:cs typeface="Times New Roman"/>
              </a:rPr>
              <a:t> </a:t>
            </a:r>
            <a:r>
              <a:rPr spc="15" dirty="0"/>
              <a:t>Component</a:t>
            </a:r>
            <a:r>
              <a:rPr spc="250" dirty="0">
                <a:latin typeface="Times New Roman"/>
                <a:cs typeface="Times New Roman"/>
              </a:rPr>
              <a:t> </a:t>
            </a:r>
            <a:r>
              <a:rPr spc="10" dirty="0"/>
              <a:t>aanpasse</a:t>
            </a:r>
            <a:r>
              <a:rPr spc="15" dirty="0"/>
              <a:t>n</a:t>
            </a:r>
            <a:r>
              <a:rPr spc="260" dirty="0">
                <a:latin typeface="Times New Roman"/>
                <a:cs typeface="Times New Roman"/>
              </a:rPr>
              <a:t> </a:t>
            </a:r>
            <a:r>
              <a:rPr spc="15" dirty="0"/>
              <a:t>voor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5" dirty="0"/>
              <a:t>@Input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91552" y="1551004"/>
            <a:ext cx="7699375" cy="2350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i="1" dirty="0">
                <a:solidFill>
                  <a:srgbClr val="12B124"/>
                </a:solidFill>
                <a:latin typeface="Consolas"/>
                <a:cs typeface="Consolas"/>
              </a:rPr>
              <a:t>&lt;</a:t>
            </a:r>
            <a:r>
              <a:rPr sz="1700" i="1" spc="-5" dirty="0">
                <a:solidFill>
                  <a:srgbClr val="12B124"/>
                </a:solidFill>
                <a:latin typeface="Consolas"/>
                <a:cs typeface="Consolas"/>
              </a:rPr>
              <a:t>!</a:t>
            </a:r>
            <a:r>
              <a:rPr sz="1700" i="1" dirty="0">
                <a:solidFill>
                  <a:srgbClr val="12B124"/>
                </a:solidFill>
                <a:latin typeface="Consolas"/>
                <a:cs typeface="Consolas"/>
              </a:rPr>
              <a:t>‐</a:t>
            </a:r>
            <a:r>
              <a:rPr sz="1700" i="1" spc="5" dirty="0">
                <a:solidFill>
                  <a:srgbClr val="12B124"/>
                </a:solidFill>
                <a:latin typeface="Consolas"/>
                <a:cs typeface="Consolas"/>
              </a:rPr>
              <a:t>‐</a:t>
            </a:r>
            <a:r>
              <a:rPr sz="1700" i="1" spc="-5" dirty="0">
                <a:solidFill>
                  <a:srgbClr val="12B124"/>
                </a:solidFill>
                <a:latin typeface="Consolas"/>
                <a:cs typeface="Consolas"/>
              </a:rPr>
              <a:t> app.htm</a:t>
            </a:r>
            <a:r>
              <a:rPr sz="1700" i="1" spc="5" dirty="0">
                <a:solidFill>
                  <a:srgbClr val="12B124"/>
                </a:solidFill>
                <a:latin typeface="Consolas"/>
                <a:cs typeface="Consolas"/>
              </a:rPr>
              <a:t>l</a:t>
            </a:r>
            <a:r>
              <a:rPr sz="1700" i="1" dirty="0">
                <a:solidFill>
                  <a:srgbClr val="12B124"/>
                </a:solidFill>
                <a:latin typeface="Times New Roman"/>
                <a:cs typeface="Times New Roman"/>
              </a:rPr>
              <a:t> </a:t>
            </a:r>
            <a:r>
              <a:rPr sz="1700" i="1" spc="90" dirty="0">
                <a:solidFill>
                  <a:srgbClr val="12B124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12B124"/>
                </a:solidFill>
                <a:latin typeface="Consolas"/>
                <a:cs typeface="Consolas"/>
              </a:rPr>
              <a:t>‐‐</a:t>
            </a:r>
            <a:r>
              <a:rPr sz="1700" i="1" spc="5" dirty="0">
                <a:solidFill>
                  <a:srgbClr val="12B124"/>
                </a:solidFill>
                <a:latin typeface="Consolas"/>
                <a:cs typeface="Consolas"/>
              </a:rPr>
              <a:t>&gt;</a:t>
            </a:r>
            <a:endParaRPr sz="17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700" dirty="0">
                <a:latin typeface="Consolas"/>
                <a:cs typeface="Consolas"/>
              </a:rPr>
              <a:t>&lt;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8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class=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"row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 dirty="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30"/>
              </a:spcBef>
            </a:pPr>
            <a:r>
              <a:rPr sz="1700" spc="-5" dirty="0">
                <a:latin typeface="Consolas"/>
                <a:cs typeface="Consolas"/>
              </a:rPr>
              <a:t>&lt;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class=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"col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m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d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‐6"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 dirty="0">
              <a:latin typeface="Consolas"/>
              <a:cs typeface="Consolas"/>
            </a:endParaRPr>
          </a:p>
          <a:p>
            <a:pPr marL="731520">
              <a:lnSpc>
                <a:spcPct val="100000"/>
              </a:lnSpc>
              <a:spcBef>
                <a:spcPts val="30"/>
              </a:spcBef>
            </a:pPr>
            <a:r>
              <a:rPr sz="1700" spc="5" dirty="0">
                <a:latin typeface="Consolas"/>
                <a:cs typeface="Consolas"/>
              </a:rPr>
              <a:t>…</a:t>
            </a:r>
            <a:endParaRPr sz="1700" dirty="0">
              <a:latin typeface="Consolas"/>
              <a:cs typeface="Consolas"/>
            </a:endParaRPr>
          </a:p>
          <a:p>
            <a:pPr marL="731520">
              <a:lnSpc>
                <a:spcPct val="100000"/>
              </a:lnSpc>
              <a:spcBef>
                <a:spcPts val="35"/>
              </a:spcBef>
            </a:pPr>
            <a:r>
              <a:rPr sz="1700" dirty="0">
                <a:latin typeface="Consolas"/>
                <a:cs typeface="Consolas"/>
              </a:rPr>
              <a:t>&lt;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u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l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class=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"lis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t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‐group"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 dirty="0">
              <a:latin typeface="Consolas"/>
              <a:cs typeface="Consolas"/>
            </a:endParaRPr>
          </a:p>
          <a:p>
            <a:pPr marL="1985645" marR="5080" indent="-894080">
              <a:lnSpc>
                <a:spcPct val="101499"/>
              </a:lnSpc>
            </a:pPr>
            <a:r>
              <a:rPr sz="1700" spc="-5" dirty="0">
                <a:latin typeface="Consolas"/>
                <a:cs typeface="Consolas"/>
              </a:rPr>
              <a:t>&lt;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l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i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*ngFor=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"le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cit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y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o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f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cities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class=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"lis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t‐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grou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p‐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item"</a:t>
            </a:r>
            <a:r>
              <a:rPr sz="1700" b="1" spc="-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(click)=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"getCity(city)</a:t>
            </a:r>
            <a:r>
              <a:rPr sz="1700" b="1" spc="-1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 dirty="0">
              <a:latin typeface="Consolas"/>
              <a:cs typeface="Consolas"/>
            </a:endParaRPr>
          </a:p>
          <a:p>
            <a:pPr marL="1450975">
              <a:lnSpc>
                <a:spcPct val="100000"/>
              </a:lnSpc>
              <a:spcBef>
                <a:spcPts val="35"/>
              </a:spcBef>
            </a:pPr>
            <a:r>
              <a:rPr sz="1700" dirty="0">
                <a:latin typeface="Consolas"/>
                <a:cs typeface="Consolas"/>
              </a:rPr>
              <a:t>{</a:t>
            </a:r>
            <a:r>
              <a:rPr sz="1700" spc="5" dirty="0">
                <a:latin typeface="Consolas"/>
                <a:cs typeface="Consolas"/>
              </a:rPr>
              <a:t>{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city.id}</a:t>
            </a:r>
            <a:r>
              <a:rPr sz="1700" spc="5" dirty="0">
                <a:latin typeface="Consolas"/>
                <a:cs typeface="Consolas"/>
              </a:rPr>
              <a:t>}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‐ </a:t>
            </a:r>
            <a:r>
              <a:rPr sz="1700" spc="-5" dirty="0">
                <a:latin typeface="Consolas"/>
                <a:cs typeface="Consolas"/>
              </a:rPr>
              <a:t>{</a:t>
            </a:r>
            <a:r>
              <a:rPr sz="1700" spc="5" dirty="0">
                <a:latin typeface="Consolas"/>
                <a:cs typeface="Consolas"/>
              </a:rPr>
              <a:t>{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city.nam</a:t>
            </a:r>
            <a:r>
              <a:rPr sz="1700" spc="5" dirty="0">
                <a:latin typeface="Consolas"/>
                <a:cs typeface="Consolas"/>
              </a:rPr>
              <a:t>e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}}</a:t>
            </a:r>
            <a:endParaRPr sz="1700" dirty="0">
              <a:latin typeface="Consolas"/>
              <a:cs typeface="Consolas"/>
            </a:endParaRPr>
          </a:p>
          <a:p>
            <a:pPr marL="1092200">
              <a:lnSpc>
                <a:spcPct val="100000"/>
              </a:lnSpc>
              <a:spcBef>
                <a:spcPts val="30"/>
              </a:spcBef>
            </a:pPr>
            <a:r>
              <a:rPr sz="1700" spc="-5" dirty="0">
                <a:latin typeface="Consolas"/>
                <a:cs typeface="Consolas"/>
              </a:rPr>
              <a:t>&lt;/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l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i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 dirty="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91552" y="3919252"/>
            <a:ext cx="6860540" cy="20928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31520">
              <a:lnSpc>
                <a:spcPct val="100000"/>
              </a:lnSpc>
            </a:pPr>
            <a:r>
              <a:rPr sz="1700" dirty="0">
                <a:latin typeface="Consolas"/>
                <a:cs typeface="Consolas"/>
              </a:rPr>
              <a:t>&lt;</a:t>
            </a:r>
            <a:r>
              <a:rPr sz="1700" spc="-5" dirty="0">
                <a:latin typeface="Consolas"/>
                <a:cs typeface="Consolas"/>
              </a:rPr>
              <a:t>/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u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l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 dirty="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30"/>
              </a:spcBef>
            </a:pPr>
            <a:r>
              <a:rPr sz="1700" spc="-5" dirty="0">
                <a:latin typeface="Consolas"/>
                <a:cs typeface="Consolas"/>
              </a:rPr>
              <a:t>&lt;/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lang="nl-NL" sz="1700" spc="5" dirty="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30"/>
              </a:spcBef>
            </a:pPr>
            <a:endParaRPr sz="1700" dirty="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30"/>
              </a:spcBef>
            </a:pPr>
            <a:r>
              <a:rPr sz="1700" spc="-5" dirty="0">
                <a:latin typeface="Consolas"/>
                <a:cs typeface="Consolas"/>
              </a:rPr>
              <a:t>&lt;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*ngIf=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"currentCity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 dirty="0">
              <a:latin typeface="Consolas"/>
              <a:cs typeface="Consolas"/>
            </a:endParaRPr>
          </a:p>
          <a:p>
            <a:pPr marL="1092200">
              <a:lnSpc>
                <a:spcPct val="100000"/>
              </a:lnSpc>
              <a:spcBef>
                <a:spcPts val="30"/>
              </a:spcBef>
            </a:pPr>
            <a:r>
              <a:rPr sz="1700" spc="-5" dirty="0">
                <a:latin typeface="Consolas"/>
                <a:cs typeface="Consolas"/>
              </a:rPr>
              <a:t>&lt;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city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‐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detai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l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FF0000"/>
                </a:solidFill>
                <a:latin typeface="Consolas"/>
                <a:cs typeface="Consolas"/>
              </a:rPr>
              <a:t>[city]</a:t>
            </a:r>
            <a:r>
              <a:rPr sz="1700" spc="-5" dirty="0">
                <a:latin typeface="Consolas"/>
                <a:cs typeface="Consolas"/>
              </a:rPr>
              <a:t>=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"currentCity"</a:t>
            </a:r>
            <a:r>
              <a:rPr sz="1700" dirty="0">
                <a:latin typeface="Consolas"/>
                <a:cs typeface="Consolas"/>
              </a:rPr>
              <a:t>&gt;&lt;/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cit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y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‐detail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 dirty="0">
              <a:latin typeface="Consolas"/>
              <a:cs typeface="Consolas"/>
            </a:endParaRPr>
          </a:p>
          <a:p>
            <a:pPr marL="731520">
              <a:lnSpc>
                <a:spcPct val="100000"/>
              </a:lnSpc>
              <a:spcBef>
                <a:spcPts val="35"/>
              </a:spcBef>
            </a:pPr>
            <a:r>
              <a:rPr sz="1700" dirty="0">
                <a:latin typeface="Consolas"/>
                <a:cs typeface="Consolas"/>
              </a:rPr>
              <a:t>&lt;</a:t>
            </a:r>
            <a:r>
              <a:rPr sz="1700" spc="-5" dirty="0">
                <a:latin typeface="Consolas"/>
                <a:cs typeface="Consolas"/>
              </a:rPr>
              <a:t>/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 dirty="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30"/>
              </a:spcBef>
            </a:pPr>
            <a:r>
              <a:rPr sz="1700" spc="-5" dirty="0">
                <a:latin typeface="Consolas"/>
                <a:cs typeface="Consolas"/>
              </a:rPr>
              <a:t>&lt;/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700" dirty="0">
                <a:latin typeface="Consolas"/>
                <a:cs typeface="Consolas"/>
              </a:rPr>
              <a:t>&lt;</a:t>
            </a:r>
            <a:r>
              <a:rPr sz="1700" spc="-5" dirty="0">
                <a:latin typeface="Consolas"/>
                <a:cs typeface="Consolas"/>
              </a:rPr>
              <a:t>/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 dirty="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336933" y="4104363"/>
            <a:ext cx="958215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Aanpassing</a:t>
            </a:r>
            <a:endParaRPr sz="13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979849" y="5762625"/>
            <a:ext cx="1477010" cy="1116330"/>
          </a:xfrm>
          <a:custGeom>
            <a:avLst/>
            <a:gdLst/>
            <a:ahLst/>
            <a:cxnLst/>
            <a:rect l="l" t="t" r="r" b="b"/>
            <a:pathLst>
              <a:path w="1477010" h="1116329">
                <a:moveTo>
                  <a:pt x="1476755" y="572261"/>
                </a:moveTo>
                <a:lnTo>
                  <a:pt x="0" y="572261"/>
                </a:lnTo>
                <a:lnTo>
                  <a:pt x="0" y="1116329"/>
                </a:lnTo>
                <a:lnTo>
                  <a:pt x="1476755" y="1116329"/>
                </a:lnTo>
                <a:lnTo>
                  <a:pt x="1476755" y="572261"/>
                </a:lnTo>
                <a:close/>
              </a:path>
              <a:path w="1477010" h="1116329">
                <a:moveTo>
                  <a:pt x="517397" y="0"/>
                </a:moveTo>
                <a:lnTo>
                  <a:pt x="246125" y="572261"/>
                </a:lnTo>
                <a:lnTo>
                  <a:pt x="615695" y="572261"/>
                </a:lnTo>
                <a:lnTo>
                  <a:pt x="51739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491371" y="6510003"/>
            <a:ext cx="1013460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Aanpassing!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2598" rIns="0" bIns="0" rtlCol="0">
            <a:spAutoFit/>
          </a:bodyPr>
          <a:lstStyle/>
          <a:p>
            <a:pPr marL="464184">
              <a:lnSpc>
                <a:spcPct val="100000"/>
              </a:lnSpc>
            </a:pPr>
            <a:r>
              <a:rPr spc="15" dirty="0"/>
              <a:t>Parent</a:t>
            </a:r>
            <a:r>
              <a:rPr spc="260" dirty="0">
                <a:latin typeface="Times New Roman"/>
                <a:cs typeface="Times New Roman"/>
              </a:rPr>
              <a:t> </a:t>
            </a:r>
            <a:r>
              <a:rPr spc="15" dirty="0"/>
              <a:t>Component</a:t>
            </a:r>
            <a:r>
              <a:rPr spc="250" dirty="0">
                <a:latin typeface="Times New Roman"/>
                <a:cs typeface="Times New Roman"/>
              </a:rPr>
              <a:t> </a:t>
            </a:r>
            <a:r>
              <a:rPr spc="15" dirty="0"/>
              <a:t>Class</a:t>
            </a:r>
            <a:r>
              <a:rPr spc="275" dirty="0">
                <a:latin typeface="Times New Roman"/>
                <a:cs typeface="Times New Roman"/>
              </a:rPr>
              <a:t> </a:t>
            </a:r>
            <a:r>
              <a:rPr spc="10" dirty="0"/>
              <a:t>uitbreiden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53033" y="1334997"/>
            <a:ext cx="6055995" cy="4329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068070" algn="l"/>
                <a:tab pos="1972310" algn="l"/>
                <a:tab pos="3931920" algn="l"/>
              </a:tabLst>
            </a:pPr>
            <a:r>
              <a:rPr sz="2150" b="1" spc="-5" dirty="0">
                <a:solidFill>
                  <a:srgbClr val="000080"/>
                </a:solidFill>
                <a:latin typeface="Consolas"/>
                <a:cs typeface="Consolas"/>
              </a:rPr>
              <a:t>expor</a:t>
            </a:r>
            <a:r>
              <a:rPr sz="2150" b="1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2150" b="1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2150" b="1" spc="-5" dirty="0">
                <a:solidFill>
                  <a:srgbClr val="000080"/>
                </a:solidFill>
                <a:latin typeface="Consolas"/>
                <a:cs typeface="Consolas"/>
              </a:rPr>
              <a:t>clas</a:t>
            </a:r>
            <a:r>
              <a:rPr sz="2150" b="1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2150" b="1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2150" spc="-5" dirty="0">
                <a:latin typeface="Consolas"/>
                <a:cs typeface="Consolas"/>
              </a:rPr>
              <a:t>AppComponen</a:t>
            </a:r>
            <a:r>
              <a:rPr sz="2150" dirty="0">
                <a:latin typeface="Consolas"/>
                <a:cs typeface="Consolas"/>
              </a:rPr>
              <a:t>t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dirty="0">
                <a:latin typeface="Consolas"/>
                <a:cs typeface="Consolas"/>
              </a:rPr>
              <a:t>{</a:t>
            </a:r>
          </a:p>
          <a:p>
            <a:pPr marL="464820">
              <a:lnSpc>
                <a:spcPct val="100000"/>
              </a:lnSpc>
              <a:spcBef>
                <a:spcPts val="10"/>
              </a:spcBef>
              <a:tabLst>
                <a:tab pos="916940" algn="l"/>
                <a:tab pos="2575560" algn="l"/>
                <a:tab pos="3328670" algn="l"/>
                <a:tab pos="3780790" algn="l"/>
              </a:tabLst>
            </a:pPr>
            <a:r>
              <a:rPr sz="2150" i="1" dirty="0">
                <a:solidFill>
                  <a:srgbClr val="46C249"/>
                </a:solidFill>
                <a:latin typeface="Consolas"/>
                <a:cs typeface="Consolas"/>
              </a:rPr>
              <a:t>//</a:t>
            </a:r>
            <a:r>
              <a:rPr sz="21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2150" i="1" spc="-5" dirty="0">
                <a:solidFill>
                  <a:srgbClr val="46C249"/>
                </a:solidFill>
                <a:latin typeface="Consolas"/>
                <a:cs typeface="Consolas"/>
              </a:rPr>
              <a:t>Propertie</a:t>
            </a:r>
            <a:r>
              <a:rPr sz="2150" i="1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21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2150" i="1" spc="-5" dirty="0">
                <a:solidFill>
                  <a:srgbClr val="46C249"/>
                </a:solidFill>
                <a:latin typeface="Consolas"/>
                <a:cs typeface="Consolas"/>
              </a:rPr>
              <a:t>voo</a:t>
            </a:r>
            <a:r>
              <a:rPr sz="2150" i="1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21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2150" i="1" dirty="0">
                <a:solidFill>
                  <a:srgbClr val="46C249"/>
                </a:solidFill>
                <a:latin typeface="Consolas"/>
                <a:cs typeface="Consolas"/>
              </a:rPr>
              <a:t>de</a:t>
            </a:r>
            <a:r>
              <a:rPr sz="21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2150" i="1" dirty="0">
                <a:solidFill>
                  <a:srgbClr val="46C249"/>
                </a:solidFill>
                <a:latin typeface="Consolas"/>
                <a:cs typeface="Consolas"/>
              </a:rPr>
              <a:t>component/class</a:t>
            </a:r>
            <a:endParaRPr sz="2150" dirty="0">
              <a:latin typeface="Consolas"/>
              <a:cs typeface="Consolas"/>
            </a:endParaRPr>
          </a:p>
          <a:p>
            <a:pPr marL="464820">
              <a:lnSpc>
                <a:spcPct val="100000"/>
              </a:lnSpc>
              <a:spcBef>
                <a:spcPts val="5"/>
              </a:spcBef>
              <a:tabLst>
                <a:tab pos="1519555" algn="l"/>
              </a:tabLst>
            </a:pPr>
            <a:r>
              <a:rPr sz="2150" b="1" spc="-5" dirty="0">
                <a:solidFill>
                  <a:srgbClr val="000080"/>
                </a:solidFill>
                <a:latin typeface="Consolas"/>
                <a:cs typeface="Consolas"/>
              </a:rPr>
              <a:t>publi</a:t>
            </a:r>
            <a:r>
              <a:rPr sz="2150" b="1" dirty="0">
                <a:solidFill>
                  <a:srgbClr val="000080"/>
                </a:solidFill>
                <a:latin typeface="Consolas"/>
                <a:cs typeface="Consolas"/>
              </a:rPr>
              <a:t>c</a:t>
            </a:r>
            <a:r>
              <a:rPr sz="2150" b="1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2150" dirty="0">
                <a:latin typeface="Consolas"/>
                <a:cs typeface="Consolas"/>
              </a:rPr>
              <a:t>cities:City[];</a:t>
            </a:r>
          </a:p>
          <a:p>
            <a:pPr marL="464820">
              <a:lnSpc>
                <a:spcPct val="100000"/>
              </a:lnSpc>
              <a:spcBef>
                <a:spcPts val="10"/>
              </a:spcBef>
              <a:tabLst>
                <a:tab pos="1519555" algn="l"/>
              </a:tabLst>
            </a:pPr>
            <a:r>
              <a:rPr sz="2150" b="1" spc="-5" dirty="0">
                <a:solidFill>
                  <a:srgbClr val="000080"/>
                </a:solidFill>
                <a:latin typeface="Consolas"/>
                <a:cs typeface="Consolas"/>
              </a:rPr>
              <a:t>publi</a:t>
            </a:r>
            <a:r>
              <a:rPr sz="2150" b="1" dirty="0">
                <a:solidFill>
                  <a:srgbClr val="000080"/>
                </a:solidFill>
                <a:latin typeface="Consolas"/>
                <a:cs typeface="Consolas"/>
              </a:rPr>
              <a:t>c</a:t>
            </a:r>
            <a:r>
              <a:rPr sz="2150" b="1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2150" spc="-5" dirty="0">
                <a:latin typeface="Consolas"/>
                <a:cs typeface="Consolas"/>
              </a:rPr>
              <a:t>currentCity:City;</a:t>
            </a:r>
            <a:endParaRPr sz="2150" dirty="0">
              <a:latin typeface="Consolas"/>
              <a:cs typeface="Consolas"/>
            </a:endParaRPr>
          </a:p>
          <a:p>
            <a:pPr marL="464820" marR="3321685">
              <a:lnSpc>
                <a:spcPts val="5180"/>
              </a:lnSpc>
              <a:spcBef>
                <a:spcPts val="600"/>
              </a:spcBef>
              <a:tabLst>
                <a:tab pos="2574925" algn="l"/>
              </a:tabLst>
            </a:pPr>
            <a:r>
              <a:rPr sz="2150" dirty="0">
                <a:latin typeface="Consolas"/>
                <a:cs typeface="Consolas"/>
              </a:rPr>
              <a:t>…</a:t>
            </a:r>
            <a:r>
              <a:rPr sz="2150" dirty="0">
                <a:latin typeface="Times New Roman"/>
                <a:cs typeface="Times New Roman"/>
              </a:rPr>
              <a:t>   </a:t>
            </a:r>
            <a:r>
              <a:rPr sz="2150" spc="-5" dirty="0">
                <a:latin typeface="Consolas"/>
                <a:cs typeface="Consolas"/>
              </a:rPr>
              <a:t>getCity(city</a:t>
            </a:r>
            <a:r>
              <a:rPr sz="2150" dirty="0">
                <a:latin typeface="Consolas"/>
                <a:cs typeface="Consolas"/>
              </a:rPr>
              <a:t>)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dirty="0">
                <a:latin typeface="Consolas"/>
                <a:cs typeface="Consolas"/>
              </a:rPr>
              <a:t>{</a:t>
            </a:r>
          </a:p>
          <a:p>
            <a:pPr marL="916940">
              <a:lnSpc>
                <a:spcPts val="1980"/>
              </a:lnSpc>
              <a:tabLst>
                <a:tab pos="3480435" algn="l"/>
                <a:tab pos="3780790" algn="l"/>
              </a:tabLst>
            </a:pPr>
            <a:r>
              <a:rPr sz="2150" b="1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2150" b="1" spc="-10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2150" spc="-5" dirty="0">
                <a:latin typeface="Consolas"/>
                <a:cs typeface="Consolas"/>
              </a:rPr>
              <a:t>.currentCit</a:t>
            </a:r>
            <a:r>
              <a:rPr sz="2150" dirty="0">
                <a:latin typeface="Consolas"/>
                <a:cs typeface="Consolas"/>
              </a:rPr>
              <a:t>y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dirty="0">
                <a:latin typeface="Consolas"/>
                <a:cs typeface="Consolas"/>
              </a:rPr>
              <a:t>=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dirty="0">
                <a:latin typeface="Consolas"/>
                <a:cs typeface="Consolas"/>
              </a:rPr>
              <a:t>city;</a:t>
            </a:r>
          </a:p>
          <a:p>
            <a:pPr marL="464820">
              <a:lnSpc>
                <a:spcPct val="100000"/>
              </a:lnSpc>
              <a:spcBef>
                <a:spcPts val="10"/>
              </a:spcBef>
            </a:pPr>
            <a:r>
              <a:rPr sz="2150" dirty="0">
                <a:latin typeface="Consolas"/>
                <a:cs typeface="Consolas"/>
              </a:rPr>
              <a:t>}</a:t>
            </a: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250" dirty="0">
              <a:latin typeface="Times New Roman"/>
              <a:cs typeface="Times New Roman"/>
            </a:endParaRPr>
          </a:p>
          <a:p>
            <a:pPr marL="464820">
              <a:lnSpc>
                <a:spcPct val="100000"/>
              </a:lnSpc>
            </a:pPr>
            <a:r>
              <a:rPr sz="2150" dirty="0">
                <a:latin typeface="Consolas"/>
                <a:cs typeface="Consolas"/>
              </a:rPr>
              <a:t>…</a:t>
            </a: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2150" dirty="0">
                <a:latin typeface="Consolas"/>
                <a:cs typeface="Consolas"/>
              </a:rPr>
              <a:t>}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2598" rIns="0" bIns="0" rtlCol="0">
            <a:spAutoFit/>
          </a:bodyPr>
          <a:lstStyle/>
          <a:p>
            <a:pPr marL="464184">
              <a:lnSpc>
                <a:spcPct val="100000"/>
              </a:lnSpc>
            </a:pPr>
            <a:r>
              <a:rPr spc="15" dirty="0"/>
              <a:t>Resultaat</a:t>
            </a:r>
          </a:p>
        </p:txBody>
      </p:sp>
      <p:sp>
        <p:nvSpPr>
          <p:cNvPr id="3" name="object 3"/>
          <p:cNvSpPr/>
          <p:nvPr/>
        </p:nvSpPr>
        <p:spPr>
          <a:xfrm>
            <a:off x="1331860" y="1233678"/>
            <a:ext cx="8513064" cy="44005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2598" rIns="0" bIns="0" rtlCol="0">
            <a:spAutoFit/>
          </a:bodyPr>
          <a:lstStyle/>
          <a:p>
            <a:pPr marL="464184">
              <a:lnSpc>
                <a:spcPct val="100000"/>
              </a:lnSpc>
            </a:pPr>
            <a:r>
              <a:rPr spc="15" dirty="0"/>
              <a:t>Checkpoint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6584" y="1717779"/>
            <a:ext cx="8778875" cy="20646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spcBef>
                <a:spcPts val="1620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15" dirty="0">
                <a:latin typeface="Verdana"/>
                <a:cs typeface="Verdana"/>
              </a:rPr>
              <a:t>Data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flow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naar</a:t>
            </a:r>
            <a:r>
              <a:rPr sz="1950" spc="17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Child</a:t>
            </a:r>
            <a:r>
              <a:rPr sz="1950" spc="229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Componen</a:t>
            </a:r>
            <a:r>
              <a:rPr sz="1950" spc="-10" dirty="0">
                <a:latin typeface="Verdana"/>
                <a:cs typeface="Verdana"/>
              </a:rPr>
              <a:t>t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: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wer</a:t>
            </a:r>
            <a:r>
              <a:rPr sz="1950" spc="-30" dirty="0">
                <a:latin typeface="Verdana"/>
                <a:cs typeface="Verdana"/>
              </a:rPr>
              <a:t>k</a:t>
            </a:r>
            <a:r>
              <a:rPr sz="1950" spc="-15" dirty="0">
                <a:latin typeface="Verdana"/>
                <a:cs typeface="Verdana"/>
              </a:rPr>
              <a:t>en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met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20" dirty="0">
                <a:solidFill>
                  <a:srgbClr val="FF0000"/>
                </a:solidFill>
                <a:latin typeface="Courier New"/>
                <a:cs typeface="Courier New"/>
              </a:rPr>
              <a:t>@Input(</a:t>
            </a:r>
            <a:r>
              <a:rPr sz="1950" spc="-15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r>
              <a:rPr sz="1950" spc="1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en</a:t>
            </a:r>
            <a:endParaRPr sz="1950" dirty="0">
              <a:latin typeface="Verdana"/>
              <a:cs typeface="Verdana"/>
            </a:endParaRPr>
          </a:p>
          <a:p>
            <a:pPr marL="353695">
              <a:lnSpc>
                <a:spcPct val="100000"/>
              </a:lnSpc>
              <a:spcBef>
                <a:spcPts val="1120"/>
              </a:spcBef>
            </a:pPr>
            <a:r>
              <a:rPr sz="1950" spc="-25" dirty="0">
                <a:solidFill>
                  <a:srgbClr val="FF0000"/>
                </a:solidFill>
                <a:latin typeface="Courier New"/>
                <a:cs typeface="Courier New"/>
              </a:rPr>
              <a:t>[propName]=“data”</a:t>
            </a:r>
            <a:endParaRPr lang="nl-NL" sz="1950" spc="-25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pPr marL="353695">
              <a:lnSpc>
                <a:spcPct val="100000"/>
              </a:lnSpc>
              <a:spcBef>
                <a:spcPts val="1120"/>
              </a:spcBef>
            </a:pPr>
            <a:endParaRPr lang="en-US" sz="1950" spc="-25" dirty="0">
              <a:latin typeface="Courier New"/>
              <a:cs typeface="Courier New"/>
            </a:endParaRPr>
          </a:p>
          <a:p>
            <a:pPr marL="353695">
              <a:spcBef>
                <a:spcPts val="1120"/>
              </a:spcBef>
            </a:pPr>
            <a:r>
              <a:rPr lang="en-US" sz="1950" b="1" spc="-15" dirty="0" err="1">
                <a:latin typeface="Verdana"/>
                <a:cs typeface="Verdana"/>
              </a:rPr>
              <a:t>Opdracht</a:t>
            </a:r>
            <a:r>
              <a:rPr lang="en-US" sz="1950" b="1" spc="-15" dirty="0">
                <a:latin typeface="Verdana"/>
                <a:cs typeface="Verdana"/>
              </a:rPr>
              <a:t>: 6c</a:t>
            </a:r>
            <a:endParaRPr lang="en-US" sz="1950" b="1" dirty="0">
              <a:latin typeface="Verdana"/>
              <a:cs typeface="Verdana"/>
            </a:endParaRPr>
          </a:p>
          <a:p>
            <a:pPr marL="353695">
              <a:lnSpc>
                <a:spcPct val="100000"/>
              </a:lnSpc>
              <a:spcBef>
                <a:spcPts val="1120"/>
              </a:spcBef>
            </a:pPr>
            <a:endParaRPr sz="1950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57521" y="4632198"/>
            <a:ext cx="3313176" cy="21762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346846" y="5646087"/>
            <a:ext cx="3412490" cy="629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750" b="1" dirty="0">
                <a:latin typeface="Arial"/>
                <a:cs typeface="Arial"/>
              </a:rPr>
              <a:t>Oefening….</a:t>
            </a:r>
            <a:endParaRPr sz="47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4945" y="259583"/>
            <a:ext cx="9063509" cy="637867"/>
          </a:xfrm>
          <a:prstGeom prst="rect">
            <a:avLst/>
          </a:prstGeom>
        </p:spPr>
        <p:txBody>
          <a:bodyPr vert="horz" wrap="square" lIns="0" tIns="212598" rIns="0" bIns="0" rtlCol="0">
            <a:spAutoFit/>
          </a:bodyPr>
          <a:lstStyle/>
          <a:p>
            <a:pPr marL="464184">
              <a:lnSpc>
                <a:spcPct val="100000"/>
              </a:lnSpc>
            </a:pPr>
            <a:r>
              <a:rPr spc="10" dirty="0"/>
              <a:t>Angular</a:t>
            </a:r>
            <a:r>
              <a:rPr spc="15" dirty="0"/>
              <a:t>-app:</a:t>
            </a:r>
            <a:r>
              <a:rPr spc="260" dirty="0">
                <a:latin typeface="Times New Roman"/>
                <a:cs typeface="Times New Roman"/>
              </a:rPr>
              <a:t> </a:t>
            </a:r>
            <a:r>
              <a:rPr spc="15" dirty="0"/>
              <a:t>Tree</a:t>
            </a:r>
            <a:r>
              <a:rPr spc="260" dirty="0">
                <a:latin typeface="Times New Roman"/>
                <a:cs typeface="Times New Roman"/>
              </a:rPr>
              <a:t> </a:t>
            </a:r>
            <a:r>
              <a:rPr spc="15" dirty="0"/>
              <a:t>of</a:t>
            </a:r>
            <a:r>
              <a:rPr spc="260" dirty="0">
                <a:latin typeface="Times New Roman"/>
                <a:cs typeface="Times New Roman"/>
              </a:rPr>
              <a:t> </a:t>
            </a:r>
            <a:r>
              <a:rPr spc="10" dirty="0"/>
              <a:t>components</a:t>
            </a:r>
          </a:p>
        </p:txBody>
      </p:sp>
      <p:sp>
        <p:nvSpPr>
          <p:cNvPr id="3" name="object 3"/>
          <p:cNvSpPr/>
          <p:nvPr/>
        </p:nvSpPr>
        <p:spPr>
          <a:xfrm>
            <a:off x="3559942" y="1446285"/>
            <a:ext cx="3308350" cy="789940"/>
          </a:xfrm>
          <a:custGeom>
            <a:avLst/>
            <a:gdLst/>
            <a:ahLst/>
            <a:cxnLst/>
            <a:rect l="l" t="t" r="r" b="b"/>
            <a:pathLst>
              <a:path w="3308350" h="789939">
                <a:moveTo>
                  <a:pt x="0" y="789431"/>
                </a:moveTo>
                <a:lnTo>
                  <a:pt x="3307841" y="789431"/>
                </a:lnTo>
                <a:lnTo>
                  <a:pt x="3307841" y="0"/>
                </a:lnTo>
                <a:lnTo>
                  <a:pt x="0" y="0"/>
                </a:lnTo>
                <a:lnTo>
                  <a:pt x="0" y="78943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553083" y="1439427"/>
            <a:ext cx="3321685" cy="803275"/>
          </a:xfrm>
          <a:custGeom>
            <a:avLst/>
            <a:gdLst/>
            <a:ahLst/>
            <a:cxnLst/>
            <a:rect l="l" t="t" r="r" b="b"/>
            <a:pathLst>
              <a:path w="3321684" h="803275">
                <a:moveTo>
                  <a:pt x="3321557" y="0"/>
                </a:moveTo>
                <a:lnTo>
                  <a:pt x="0" y="0"/>
                </a:lnTo>
                <a:lnTo>
                  <a:pt x="0" y="803147"/>
                </a:lnTo>
                <a:lnTo>
                  <a:pt x="3321557" y="803147"/>
                </a:lnTo>
                <a:lnTo>
                  <a:pt x="3321557" y="796289"/>
                </a:lnTo>
                <a:lnTo>
                  <a:pt x="13715" y="796289"/>
                </a:lnTo>
                <a:lnTo>
                  <a:pt x="6857" y="789431"/>
                </a:lnTo>
                <a:lnTo>
                  <a:pt x="13715" y="789431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3321557" y="6857"/>
                </a:lnTo>
                <a:lnTo>
                  <a:pt x="3321557" y="0"/>
                </a:lnTo>
                <a:close/>
              </a:path>
              <a:path w="3321684" h="803275">
                <a:moveTo>
                  <a:pt x="13715" y="789431"/>
                </a:moveTo>
                <a:lnTo>
                  <a:pt x="6857" y="789431"/>
                </a:lnTo>
                <a:lnTo>
                  <a:pt x="13715" y="796289"/>
                </a:lnTo>
                <a:lnTo>
                  <a:pt x="13715" y="789431"/>
                </a:lnTo>
                <a:close/>
              </a:path>
              <a:path w="3321684" h="803275">
                <a:moveTo>
                  <a:pt x="3307841" y="789431"/>
                </a:moveTo>
                <a:lnTo>
                  <a:pt x="13715" y="789431"/>
                </a:lnTo>
                <a:lnTo>
                  <a:pt x="13715" y="796289"/>
                </a:lnTo>
                <a:lnTo>
                  <a:pt x="3307841" y="796289"/>
                </a:lnTo>
                <a:lnTo>
                  <a:pt x="3307841" y="789431"/>
                </a:lnTo>
                <a:close/>
              </a:path>
              <a:path w="3321684" h="803275">
                <a:moveTo>
                  <a:pt x="3307841" y="6857"/>
                </a:moveTo>
                <a:lnTo>
                  <a:pt x="3307841" y="796289"/>
                </a:lnTo>
                <a:lnTo>
                  <a:pt x="3314699" y="789431"/>
                </a:lnTo>
                <a:lnTo>
                  <a:pt x="3321557" y="789431"/>
                </a:lnTo>
                <a:lnTo>
                  <a:pt x="3321557" y="13715"/>
                </a:lnTo>
                <a:lnTo>
                  <a:pt x="3314699" y="13715"/>
                </a:lnTo>
                <a:lnTo>
                  <a:pt x="3307841" y="6857"/>
                </a:lnTo>
                <a:close/>
              </a:path>
              <a:path w="3321684" h="803275">
                <a:moveTo>
                  <a:pt x="3321557" y="789431"/>
                </a:moveTo>
                <a:lnTo>
                  <a:pt x="3314699" y="789431"/>
                </a:lnTo>
                <a:lnTo>
                  <a:pt x="3307841" y="796289"/>
                </a:lnTo>
                <a:lnTo>
                  <a:pt x="3321557" y="796289"/>
                </a:lnTo>
                <a:lnTo>
                  <a:pt x="3321557" y="789431"/>
                </a:lnTo>
                <a:close/>
              </a:path>
              <a:path w="3321684" h="803275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3321684" h="803275">
                <a:moveTo>
                  <a:pt x="3307841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3307841" y="13715"/>
                </a:lnTo>
                <a:lnTo>
                  <a:pt x="3307841" y="6857"/>
                </a:lnTo>
                <a:close/>
              </a:path>
              <a:path w="3321684" h="803275">
                <a:moveTo>
                  <a:pt x="3321557" y="6857"/>
                </a:moveTo>
                <a:lnTo>
                  <a:pt x="3307841" y="6857"/>
                </a:lnTo>
                <a:lnTo>
                  <a:pt x="3314699" y="13715"/>
                </a:lnTo>
                <a:lnTo>
                  <a:pt x="3321557" y="13715"/>
                </a:lnTo>
                <a:lnTo>
                  <a:pt x="3321557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559942" y="2679201"/>
            <a:ext cx="3308350" cy="837565"/>
          </a:xfrm>
          <a:custGeom>
            <a:avLst/>
            <a:gdLst/>
            <a:ahLst/>
            <a:cxnLst/>
            <a:rect l="l" t="t" r="r" b="b"/>
            <a:pathLst>
              <a:path w="3308350" h="837564">
                <a:moveTo>
                  <a:pt x="0" y="837437"/>
                </a:moveTo>
                <a:lnTo>
                  <a:pt x="3307841" y="837437"/>
                </a:lnTo>
                <a:lnTo>
                  <a:pt x="3307841" y="0"/>
                </a:lnTo>
                <a:lnTo>
                  <a:pt x="0" y="0"/>
                </a:lnTo>
                <a:lnTo>
                  <a:pt x="0" y="837437"/>
                </a:lnTo>
                <a:close/>
              </a:path>
            </a:pathLst>
          </a:custGeom>
          <a:solidFill>
            <a:srgbClr val="60C9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553083" y="2672343"/>
            <a:ext cx="3321685" cy="851535"/>
          </a:xfrm>
          <a:custGeom>
            <a:avLst/>
            <a:gdLst/>
            <a:ahLst/>
            <a:cxnLst/>
            <a:rect l="l" t="t" r="r" b="b"/>
            <a:pathLst>
              <a:path w="3321684" h="851535">
                <a:moveTo>
                  <a:pt x="3321557" y="0"/>
                </a:moveTo>
                <a:lnTo>
                  <a:pt x="0" y="0"/>
                </a:lnTo>
                <a:lnTo>
                  <a:pt x="0" y="851153"/>
                </a:lnTo>
                <a:lnTo>
                  <a:pt x="3321557" y="851153"/>
                </a:lnTo>
                <a:lnTo>
                  <a:pt x="3321557" y="844295"/>
                </a:lnTo>
                <a:lnTo>
                  <a:pt x="13715" y="844295"/>
                </a:lnTo>
                <a:lnTo>
                  <a:pt x="6857" y="838199"/>
                </a:lnTo>
                <a:lnTo>
                  <a:pt x="13715" y="838199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3321557" y="6857"/>
                </a:lnTo>
                <a:lnTo>
                  <a:pt x="3321557" y="0"/>
                </a:lnTo>
                <a:close/>
              </a:path>
              <a:path w="3321684" h="851535">
                <a:moveTo>
                  <a:pt x="13715" y="838199"/>
                </a:moveTo>
                <a:lnTo>
                  <a:pt x="6857" y="838199"/>
                </a:lnTo>
                <a:lnTo>
                  <a:pt x="13715" y="844295"/>
                </a:lnTo>
                <a:lnTo>
                  <a:pt x="13715" y="838199"/>
                </a:lnTo>
                <a:close/>
              </a:path>
              <a:path w="3321684" h="851535">
                <a:moveTo>
                  <a:pt x="3307841" y="838199"/>
                </a:moveTo>
                <a:lnTo>
                  <a:pt x="13715" y="838199"/>
                </a:lnTo>
                <a:lnTo>
                  <a:pt x="13715" y="844295"/>
                </a:lnTo>
                <a:lnTo>
                  <a:pt x="3307841" y="844295"/>
                </a:lnTo>
                <a:lnTo>
                  <a:pt x="3307841" y="838199"/>
                </a:lnTo>
                <a:close/>
              </a:path>
              <a:path w="3321684" h="851535">
                <a:moveTo>
                  <a:pt x="3307841" y="6857"/>
                </a:moveTo>
                <a:lnTo>
                  <a:pt x="3307841" y="844295"/>
                </a:lnTo>
                <a:lnTo>
                  <a:pt x="3314699" y="838199"/>
                </a:lnTo>
                <a:lnTo>
                  <a:pt x="3321557" y="838199"/>
                </a:lnTo>
                <a:lnTo>
                  <a:pt x="3321557" y="13715"/>
                </a:lnTo>
                <a:lnTo>
                  <a:pt x="3314699" y="13715"/>
                </a:lnTo>
                <a:lnTo>
                  <a:pt x="3307841" y="6857"/>
                </a:lnTo>
                <a:close/>
              </a:path>
              <a:path w="3321684" h="851535">
                <a:moveTo>
                  <a:pt x="3321557" y="838199"/>
                </a:moveTo>
                <a:lnTo>
                  <a:pt x="3314699" y="838199"/>
                </a:lnTo>
                <a:lnTo>
                  <a:pt x="3307841" y="844295"/>
                </a:lnTo>
                <a:lnTo>
                  <a:pt x="3321557" y="844295"/>
                </a:lnTo>
                <a:lnTo>
                  <a:pt x="3321557" y="838199"/>
                </a:lnTo>
                <a:close/>
              </a:path>
              <a:path w="3321684" h="851535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3321684" h="851535">
                <a:moveTo>
                  <a:pt x="3307841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3307841" y="13715"/>
                </a:lnTo>
                <a:lnTo>
                  <a:pt x="3307841" y="6857"/>
                </a:lnTo>
                <a:close/>
              </a:path>
              <a:path w="3321684" h="851535">
                <a:moveTo>
                  <a:pt x="3321557" y="6857"/>
                </a:moveTo>
                <a:lnTo>
                  <a:pt x="3307841" y="6857"/>
                </a:lnTo>
                <a:lnTo>
                  <a:pt x="3314699" y="13715"/>
                </a:lnTo>
                <a:lnTo>
                  <a:pt x="3321557" y="13715"/>
                </a:lnTo>
                <a:lnTo>
                  <a:pt x="3321557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903868" y="1649440"/>
            <a:ext cx="2618740" cy="1694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180">
              <a:lnSpc>
                <a:spcPct val="100000"/>
              </a:lnSpc>
            </a:pPr>
            <a:r>
              <a:rPr sz="3200" spc="10" dirty="0">
                <a:solidFill>
                  <a:srgbClr val="FFFFFF"/>
                </a:solidFill>
                <a:latin typeface="Verdana"/>
                <a:cs typeface="Verdana"/>
              </a:rPr>
              <a:t>&lt;todo</a:t>
            </a:r>
            <a:r>
              <a:rPr sz="3200" spc="-20" dirty="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r>
              <a:rPr sz="3200" spc="20" dirty="0">
                <a:solidFill>
                  <a:srgbClr val="FFFFFF"/>
                </a:solidFill>
                <a:latin typeface="Verdana"/>
                <a:cs typeface="Verdana"/>
              </a:rPr>
              <a:t>app&gt;</a:t>
            </a:r>
            <a:endParaRPr sz="32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380"/>
              </a:spcBef>
            </a:pPr>
            <a:r>
              <a:rPr sz="3200" spc="10" dirty="0">
                <a:solidFill>
                  <a:srgbClr val="FFFFFF"/>
                </a:solidFill>
                <a:latin typeface="Verdana"/>
                <a:cs typeface="Verdana"/>
              </a:rPr>
              <a:t>&lt;todos-list&gt;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003169" y="2189235"/>
            <a:ext cx="401320" cy="720090"/>
          </a:xfrm>
          <a:custGeom>
            <a:avLst/>
            <a:gdLst/>
            <a:ahLst/>
            <a:cxnLst/>
            <a:rect l="l" t="t" r="r" b="b"/>
            <a:pathLst>
              <a:path w="401320" h="720089">
                <a:moveTo>
                  <a:pt x="400811" y="519683"/>
                </a:moveTo>
                <a:lnTo>
                  <a:pt x="0" y="519683"/>
                </a:lnTo>
                <a:lnTo>
                  <a:pt x="200405" y="720089"/>
                </a:lnTo>
                <a:lnTo>
                  <a:pt x="400811" y="519683"/>
                </a:lnTo>
                <a:close/>
              </a:path>
              <a:path w="401320" h="720089">
                <a:moveTo>
                  <a:pt x="300989" y="0"/>
                </a:moveTo>
                <a:lnTo>
                  <a:pt x="100583" y="0"/>
                </a:lnTo>
                <a:lnTo>
                  <a:pt x="100583" y="519683"/>
                </a:lnTo>
                <a:lnTo>
                  <a:pt x="300989" y="519683"/>
                </a:lnTo>
                <a:lnTo>
                  <a:pt x="30098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953639" y="2168661"/>
            <a:ext cx="501015" cy="769620"/>
          </a:xfrm>
          <a:custGeom>
            <a:avLst/>
            <a:gdLst/>
            <a:ahLst/>
            <a:cxnLst/>
            <a:rect l="l" t="t" r="r" b="b"/>
            <a:pathLst>
              <a:path w="501014" h="769619">
                <a:moveTo>
                  <a:pt x="129539" y="519683"/>
                </a:moveTo>
                <a:lnTo>
                  <a:pt x="0" y="519683"/>
                </a:lnTo>
                <a:lnTo>
                  <a:pt x="249935" y="769619"/>
                </a:lnTo>
                <a:lnTo>
                  <a:pt x="293502" y="726185"/>
                </a:lnTo>
                <a:lnTo>
                  <a:pt x="235457" y="726185"/>
                </a:lnTo>
                <a:lnTo>
                  <a:pt x="249935" y="711707"/>
                </a:lnTo>
                <a:lnTo>
                  <a:pt x="99059" y="560831"/>
                </a:lnTo>
                <a:lnTo>
                  <a:pt x="49529" y="560831"/>
                </a:lnTo>
                <a:lnTo>
                  <a:pt x="64007" y="525779"/>
                </a:lnTo>
                <a:lnTo>
                  <a:pt x="129539" y="525779"/>
                </a:lnTo>
                <a:lnTo>
                  <a:pt x="129539" y="519683"/>
                </a:lnTo>
                <a:close/>
              </a:path>
              <a:path w="501014" h="769619">
                <a:moveTo>
                  <a:pt x="249935" y="711707"/>
                </a:moveTo>
                <a:lnTo>
                  <a:pt x="235457" y="726185"/>
                </a:lnTo>
                <a:lnTo>
                  <a:pt x="264413" y="726185"/>
                </a:lnTo>
                <a:lnTo>
                  <a:pt x="249935" y="711707"/>
                </a:lnTo>
                <a:close/>
              </a:path>
              <a:path w="501014" h="769619">
                <a:moveTo>
                  <a:pt x="435863" y="525779"/>
                </a:moveTo>
                <a:lnTo>
                  <a:pt x="249935" y="711707"/>
                </a:lnTo>
                <a:lnTo>
                  <a:pt x="264413" y="726185"/>
                </a:lnTo>
                <a:lnTo>
                  <a:pt x="293502" y="726185"/>
                </a:lnTo>
                <a:lnTo>
                  <a:pt x="459360" y="560831"/>
                </a:lnTo>
                <a:lnTo>
                  <a:pt x="450341" y="560831"/>
                </a:lnTo>
                <a:lnTo>
                  <a:pt x="435863" y="525779"/>
                </a:lnTo>
                <a:close/>
              </a:path>
              <a:path w="501014" h="769619">
                <a:moveTo>
                  <a:pt x="64007" y="525779"/>
                </a:moveTo>
                <a:lnTo>
                  <a:pt x="49529" y="560831"/>
                </a:lnTo>
                <a:lnTo>
                  <a:pt x="99059" y="560831"/>
                </a:lnTo>
                <a:lnTo>
                  <a:pt x="64007" y="525779"/>
                </a:lnTo>
                <a:close/>
              </a:path>
              <a:path w="501014" h="769619">
                <a:moveTo>
                  <a:pt x="129539" y="525779"/>
                </a:moveTo>
                <a:lnTo>
                  <a:pt x="64007" y="525779"/>
                </a:lnTo>
                <a:lnTo>
                  <a:pt x="99059" y="560831"/>
                </a:lnTo>
                <a:lnTo>
                  <a:pt x="170687" y="560831"/>
                </a:lnTo>
                <a:lnTo>
                  <a:pt x="170687" y="540257"/>
                </a:lnTo>
                <a:lnTo>
                  <a:pt x="129539" y="540257"/>
                </a:lnTo>
                <a:lnTo>
                  <a:pt x="129539" y="525779"/>
                </a:lnTo>
                <a:close/>
              </a:path>
              <a:path w="501014" h="769619">
                <a:moveTo>
                  <a:pt x="329945" y="20573"/>
                </a:moveTo>
                <a:lnTo>
                  <a:pt x="329945" y="560831"/>
                </a:lnTo>
                <a:lnTo>
                  <a:pt x="400811" y="560831"/>
                </a:lnTo>
                <a:lnTo>
                  <a:pt x="421385" y="540257"/>
                </a:lnTo>
                <a:lnTo>
                  <a:pt x="371093" y="540257"/>
                </a:lnTo>
                <a:lnTo>
                  <a:pt x="350519" y="519683"/>
                </a:lnTo>
                <a:lnTo>
                  <a:pt x="371093" y="519683"/>
                </a:lnTo>
                <a:lnTo>
                  <a:pt x="371093" y="41147"/>
                </a:lnTo>
                <a:lnTo>
                  <a:pt x="350519" y="41147"/>
                </a:lnTo>
                <a:lnTo>
                  <a:pt x="329945" y="20573"/>
                </a:lnTo>
                <a:close/>
              </a:path>
              <a:path w="501014" h="769619">
                <a:moveTo>
                  <a:pt x="494519" y="525779"/>
                </a:moveTo>
                <a:lnTo>
                  <a:pt x="435863" y="525779"/>
                </a:lnTo>
                <a:lnTo>
                  <a:pt x="450341" y="560831"/>
                </a:lnTo>
                <a:lnTo>
                  <a:pt x="459360" y="560831"/>
                </a:lnTo>
                <a:lnTo>
                  <a:pt x="494519" y="525779"/>
                </a:lnTo>
                <a:close/>
              </a:path>
              <a:path w="501014" h="769619">
                <a:moveTo>
                  <a:pt x="371093" y="0"/>
                </a:moveTo>
                <a:lnTo>
                  <a:pt x="129539" y="0"/>
                </a:lnTo>
                <a:lnTo>
                  <a:pt x="129539" y="540257"/>
                </a:lnTo>
                <a:lnTo>
                  <a:pt x="150113" y="519683"/>
                </a:lnTo>
                <a:lnTo>
                  <a:pt x="170687" y="519683"/>
                </a:lnTo>
                <a:lnTo>
                  <a:pt x="170687" y="41147"/>
                </a:lnTo>
                <a:lnTo>
                  <a:pt x="150113" y="41147"/>
                </a:lnTo>
                <a:lnTo>
                  <a:pt x="170687" y="20573"/>
                </a:lnTo>
                <a:lnTo>
                  <a:pt x="371093" y="20573"/>
                </a:lnTo>
                <a:lnTo>
                  <a:pt x="371093" y="0"/>
                </a:lnTo>
                <a:close/>
              </a:path>
              <a:path w="501014" h="769619">
                <a:moveTo>
                  <a:pt x="170687" y="519683"/>
                </a:moveTo>
                <a:lnTo>
                  <a:pt x="150113" y="519683"/>
                </a:lnTo>
                <a:lnTo>
                  <a:pt x="129539" y="540257"/>
                </a:lnTo>
                <a:lnTo>
                  <a:pt x="170687" y="540257"/>
                </a:lnTo>
                <a:lnTo>
                  <a:pt x="170687" y="519683"/>
                </a:lnTo>
                <a:close/>
              </a:path>
              <a:path w="501014" h="769619">
                <a:moveTo>
                  <a:pt x="371093" y="519683"/>
                </a:moveTo>
                <a:lnTo>
                  <a:pt x="350519" y="519683"/>
                </a:lnTo>
                <a:lnTo>
                  <a:pt x="371093" y="540257"/>
                </a:lnTo>
                <a:lnTo>
                  <a:pt x="371093" y="519683"/>
                </a:lnTo>
                <a:close/>
              </a:path>
              <a:path w="501014" h="769619">
                <a:moveTo>
                  <a:pt x="500633" y="519683"/>
                </a:moveTo>
                <a:lnTo>
                  <a:pt x="371093" y="519683"/>
                </a:lnTo>
                <a:lnTo>
                  <a:pt x="371093" y="540257"/>
                </a:lnTo>
                <a:lnTo>
                  <a:pt x="421385" y="540257"/>
                </a:lnTo>
                <a:lnTo>
                  <a:pt x="435863" y="525779"/>
                </a:lnTo>
                <a:lnTo>
                  <a:pt x="494519" y="525779"/>
                </a:lnTo>
                <a:lnTo>
                  <a:pt x="500633" y="519683"/>
                </a:lnTo>
                <a:close/>
              </a:path>
              <a:path w="501014" h="769619">
                <a:moveTo>
                  <a:pt x="170687" y="20573"/>
                </a:moveTo>
                <a:lnTo>
                  <a:pt x="150113" y="41147"/>
                </a:lnTo>
                <a:lnTo>
                  <a:pt x="170687" y="41147"/>
                </a:lnTo>
                <a:lnTo>
                  <a:pt x="170687" y="20573"/>
                </a:lnTo>
                <a:close/>
              </a:path>
              <a:path w="501014" h="769619">
                <a:moveTo>
                  <a:pt x="329945" y="20573"/>
                </a:moveTo>
                <a:lnTo>
                  <a:pt x="170687" y="20573"/>
                </a:lnTo>
                <a:lnTo>
                  <a:pt x="170687" y="41147"/>
                </a:lnTo>
                <a:lnTo>
                  <a:pt x="329945" y="41147"/>
                </a:lnTo>
                <a:lnTo>
                  <a:pt x="329945" y="20573"/>
                </a:lnTo>
                <a:close/>
              </a:path>
              <a:path w="501014" h="769619">
                <a:moveTo>
                  <a:pt x="371093" y="20573"/>
                </a:moveTo>
                <a:lnTo>
                  <a:pt x="329945" y="20573"/>
                </a:lnTo>
                <a:lnTo>
                  <a:pt x="350519" y="41147"/>
                </a:lnTo>
                <a:lnTo>
                  <a:pt x="371093" y="41147"/>
                </a:lnTo>
                <a:lnTo>
                  <a:pt x="371093" y="20573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153292" y="4069083"/>
            <a:ext cx="2752725" cy="2094230"/>
          </a:xfrm>
          <a:custGeom>
            <a:avLst/>
            <a:gdLst/>
            <a:ahLst/>
            <a:cxnLst/>
            <a:rect l="l" t="t" r="r" b="b"/>
            <a:pathLst>
              <a:path w="2752725" h="2094229">
                <a:moveTo>
                  <a:pt x="0" y="2093975"/>
                </a:moveTo>
                <a:lnTo>
                  <a:pt x="2752343" y="2093975"/>
                </a:lnTo>
                <a:lnTo>
                  <a:pt x="2752343" y="0"/>
                </a:lnTo>
                <a:lnTo>
                  <a:pt x="0" y="0"/>
                </a:lnTo>
                <a:lnTo>
                  <a:pt x="0" y="2093975"/>
                </a:lnTo>
                <a:close/>
              </a:path>
            </a:pathLst>
          </a:custGeom>
          <a:solidFill>
            <a:srgbClr val="CCEE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146435" y="4062231"/>
            <a:ext cx="2766060" cy="2108200"/>
          </a:xfrm>
          <a:custGeom>
            <a:avLst/>
            <a:gdLst/>
            <a:ahLst/>
            <a:cxnLst/>
            <a:rect l="l" t="t" r="r" b="b"/>
            <a:pathLst>
              <a:path w="2766060" h="2108200">
                <a:moveTo>
                  <a:pt x="2766059" y="0"/>
                </a:moveTo>
                <a:lnTo>
                  <a:pt x="0" y="0"/>
                </a:lnTo>
                <a:lnTo>
                  <a:pt x="0" y="2107691"/>
                </a:lnTo>
                <a:lnTo>
                  <a:pt x="2766059" y="2107691"/>
                </a:lnTo>
                <a:lnTo>
                  <a:pt x="2766059" y="2100827"/>
                </a:lnTo>
                <a:lnTo>
                  <a:pt x="13715" y="2100827"/>
                </a:lnTo>
                <a:lnTo>
                  <a:pt x="6857" y="2093969"/>
                </a:lnTo>
                <a:lnTo>
                  <a:pt x="13715" y="2093969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2766059" y="6857"/>
                </a:lnTo>
                <a:lnTo>
                  <a:pt x="2766059" y="0"/>
                </a:lnTo>
                <a:close/>
              </a:path>
              <a:path w="2766060" h="2108200">
                <a:moveTo>
                  <a:pt x="13715" y="2093969"/>
                </a:moveTo>
                <a:lnTo>
                  <a:pt x="6857" y="2093969"/>
                </a:lnTo>
                <a:lnTo>
                  <a:pt x="13715" y="2100827"/>
                </a:lnTo>
                <a:lnTo>
                  <a:pt x="13715" y="2093969"/>
                </a:lnTo>
                <a:close/>
              </a:path>
              <a:path w="2766060" h="2108200">
                <a:moveTo>
                  <a:pt x="2752340" y="2093969"/>
                </a:moveTo>
                <a:lnTo>
                  <a:pt x="13715" y="2093969"/>
                </a:lnTo>
                <a:lnTo>
                  <a:pt x="13715" y="2100827"/>
                </a:lnTo>
                <a:lnTo>
                  <a:pt x="2752340" y="2100827"/>
                </a:lnTo>
                <a:lnTo>
                  <a:pt x="2752340" y="2093969"/>
                </a:lnTo>
                <a:close/>
              </a:path>
              <a:path w="2766060" h="2108200">
                <a:moveTo>
                  <a:pt x="2752340" y="6857"/>
                </a:moveTo>
                <a:lnTo>
                  <a:pt x="2752340" y="2100827"/>
                </a:lnTo>
                <a:lnTo>
                  <a:pt x="2759198" y="2093969"/>
                </a:lnTo>
                <a:lnTo>
                  <a:pt x="2766059" y="2093969"/>
                </a:lnTo>
                <a:lnTo>
                  <a:pt x="2766059" y="13715"/>
                </a:lnTo>
                <a:lnTo>
                  <a:pt x="2759198" y="13715"/>
                </a:lnTo>
                <a:lnTo>
                  <a:pt x="2752340" y="6857"/>
                </a:lnTo>
                <a:close/>
              </a:path>
              <a:path w="2766060" h="2108200">
                <a:moveTo>
                  <a:pt x="2766059" y="2093969"/>
                </a:moveTo>
                <a:lnTo>
                  <a:pt x="2759198" y="2093969"/>
                </a:lnTo>
                <a:lnTo>
                  <a:pt x="2752340" y="2100827"/>
                </a:lnTo>
                <a:lnTo>
                  <a:pt x="2766059" y="2100827"/>
                </a:lnTo>
                <a:lnTo>
                  <a:pt x="2766059" y="2093969"/>
                </a:lnTo>
                <a:close/>
              </a:path>
              <a:path w="2766060" h="2108200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2766060" h="2108200">
                <a:moveTo>
                  <a:pt x="2752340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2752340" y="13715"/>
                </a:lnTo>
                <a:lnTo>
                  <a:pt x="2752340" y="6857"/>
                </a:lnTo>
                <a:close/>
              </a:path>
              <a:path w="2766060" h="2108200">
                <a:moveTo>
                  <a:pt x="2766059" y="6857"/>
                </a:moveTo>
                <a:lnTo>
                  <a:pt x="2752340" y="6857"/>
                </a:lnTo>
                <a:lnTo>
                  <a:pt x="2759198" y="13715"/>
                </a:lnTo>
                <a:lnTo>
                  <a:pt x="2766059" y="13715"/>
                </a:lnTo>
                <a:lnTo>
                  <a:pt x="2766059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437017" y="4159730"/>
            <a:ext cx="2181860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25" dirty="0">
                <a:latin typeface="Verdana"/>
                <a:cs typeface="Verdana"/>
              </a:rPr>
              <a:t>&lt;todo-item&gt;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640211" y="4808985"/>
            <a:ext cx="2081530" cy="523240"/>
          </a:xfrm>
          <a:custGeom>
            <a:avLst/>
            <a:gdLst/>
            <a:ahLst/>
            <a:cxnLst/>
            <a:rect l="l" t="t" r="r" b="b"/>
            <a:pathLst>
              <a:path w="2081529" h="523239">
                <a:moveTo>
                  <a:pt x="2081021" y="0"/>
                </a:moveTo>
                <a:lnTo>
                  <a:pt x="0" y="0"/>
                </a:lnTo>
                <a:lnTo>
                  <a:pt x="0" y="522731"/>
                </a:lnTo>
                <a:lnTo>
                  <a:pt x="2081021" y="522731"/>
                </a:lnTo>
                <a:lnTo>
                  <a:pt x="2081021" y="515873"/>
                </a:lnTo>
                <a:lnTo>
                  <a:pt x="13715" y="515873"/>
                </a:lnTo>
                <a:lnTo>
                  <a:pt x="6857" y="509015"/>
                </a:lnTo>
                <a:lnTo>
                  <a:pt x="13715" y="509015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2081021" y="6857"/>
                </a:lnTo>
                <a:lnTo>
                  <a:pt x="2081021" y="0"/>
                </a:lnTo>
                <a:close/>
              </a:path>
              <a:path w="2081529" h="523239">
                <a:moveTo>
                  <a:pt x="13715" y="509015"/>
                </a:moveTo>
                <a:lnTo>
                  <a:pt x="6857" y="509015"/>
                </a:lnTo>
                <a:lnTo>
                  <a:pt x="13715" y="515873"/>
                </a:lnTo>
                <a:lnTo>
                  <a:pt x="13715" y="509015"/>
                </a:lnTo>
                <a:close/>
              </a:path>
              <a:path w="2081529" h="523239">
                <a:moveTo>
                  <a:pt x="2067302" y="509015"/>
                </a:moveTo>
                <a:lnTo>
                  <a:pt x="13715" y="509015"/>
                </a:lnTo>
                <a:lnTo>
                  <a:pt x="13715" y="515873"/>
                </a:lnTo>
                <a:lnTo>
                  <a:pt x="2067302" y="515873"/>
                </a:lnTo>
                <a:lnTo>
                  <a:pt x="2067302" y="509015"/>
                </a:lnTo>
                <a:close/>
              </a:path>
              <a:path w="2081529" h="523239">
                <a:moveTo>
                  <a:pt x="2067302" y="6857"/>
                </a:moveTo>
                <a:lnTo>
                  <a:pt x="2067302" y="515873"/>
                </a:lnTo>
                <a:lnTo>
                  <a:pt x="2074160" y="509015"/>
                </a:lnTo>
                <a:lnTo>
                  <a:pt x="2081021" y="509015"/>
                </a:lnTo>
                <a:lnTo>
                  <a:pt x="2081021" y="13715"/>
                </a:lnTo>
                <a:lnTo>
                  <a:pt x="2074160" y="13715"/>
                </a:lnTo>
                <a:lnTo>
                  <a:pt x="2067302" y="6857"/>
                </a:lnTo>
                <a:close/>
              </a:path>
              <a:path w="2081529" h="523239">
                <a:moveTo>
                  <a:pt x="2081021" y="509015"/>
                </a:moveTo>
                <a:lnTo>
                  <a:pt x="2074160" y="509015"/>
                </a:lnTo>
                <a:lnTo>
                  <a:pt x="2067302" y="515873"/>
                </a:lnTo>
                <a:lnTo>
                  <a:pt x="2081021" y="515873"/>
                </a:lnTo>
                <a:lnTo>
                  <a:pt x="2081021" y="509015"/>
                </a:lnTo>
                <a:close/>
              </a:path>
              <a:path w="2081529" h="523239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2081529" h="523239">
                <a:moveTo>
                  <a:pt x="2067302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2067302" y="13715"/>
                </a:lnTo>
                <a:lnTo>
                  <a:pt x="2067302" y="6857"/>
                </a:lnTo>
                <a:close/>
              </a:path>
              <a:path w="2081529" h="523239">
                <a:moveTo>
                  <a:pt x="2081021" y="6857"/>
                </a:moveTo>
                <a:lnTo>
                  <a:pt x="2067302" y="6857"/>
                </a:lnTo>
                <a:lnTo>
                  <a:pt x="2074160" y="13715"/>
                </a:lnTo>
                <a:lnTo>
                  <a:pt x="2081021" y="13715"/>
                </a:lnTo>
                <a:lnTo>
                  <a:pt x="2081021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647069" y="4815843"/>
            <a:ext cx="2067560" cy="509270"/>
          </a:xfrm>
          <a:prstGeom prst="rect">
            <a:avLst/>
          </a:prstGeom>
          <a:solidFill>
            <a:srgbClr val="CCEEDF"/>
          </a:solidFill>
        </p:spPr>
        <p:txBody>
          <a:bodyPr vert="horz" wrap="square" lIns="0" tIns="0" rIns="0" bIns="0" rtlCol="0">
            <a:spAutoFit/>
          </a:bodyPr>
          <a:lstStyle/>
          <a:p>
            <a:pPr marL="204470">
              <a:lnSpc>
                <a:spcPct val="100000"/>
              </a:lnSpc>
            </a:pPr>
            <a:r>
              <a:rPr sz="1700" spc="10" dirty="0">
                <a:latin typeface="Verdana"/>
                <a:cs typeface="Verdana"/>
              </a:rPr>
              <a:t>{{</a:t>
            </a:r>
            <a:r>
              <a:rPr sz="1700" spc="16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Verdana"/>
                <a:cs typeface="Verdana"/>
              </a:rPr>
              <a:t>todo-text}}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640211" y="5401821"/>
            <a:ext cx="2104390" cy="521970"/>
          </a:xfrm>
          <a:custGeom>
            <a:avLst/>
            <a:gdLst/>
            <a:ahLst/>
            <a:cxnLst/>
            <a:rect l="l" t="t" r="r" b="b"/>
            <a:pathLst>
              <a:path w="2104390" h="521970">
                <a:moveTo>
                  <a:pt x="2103881" y="0"/>
                </a:moveTo>
                <a:lnTo>
                  <a:pt x="0" y="0"/>
                </a:lnTo>
                <a:lnTo>
                  <a:pt x="0" y="521969"/>
                </a:lnTo>
                <a:lnTo>
                  <a:pt x="2103881" y="521969"/>
                </a:lnTo>
                <a:lnTo>
                  <a:pt x="2103881" y="515111"/>
                </a:lnTo>
                <a:lnTo>
                  <a:pt x="13715" y="515111"/>
                </a:lnTo>
                <a:lnTo>
                  <a:pt x="6857" y="508253"/>
                </a:lnTo>
                <a:lnTo>
                  <a:pt x="13715" y="508253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2103881" y="6857"/>
                </a:lnTo>
                <a:lnTo>
                  <a:pt x="2103881" y="0"/>
                </a:lnTo>
                <a:close/>
              </a:path>
              <a:path w="2104390" h="521970">
                <a:moveTo>
                  <a:pt x="13715" y="508253"/>
                </a:moveTo>
                <a:lnTo>
                  <a:pt x="6857" y="508253"/>
                </a:lnTo>
                <a:lnTo>
                  <a:pt x="13715" y="515111"/>
                </a:lnTo>
                <a:lnTo>
                  <a:pt x="13715" y="508253"/>
                </a:lnTo>
                <a:close/>
              </a:path>
              <a:path w="2104390" h="521970">
                <a:moveTo>
                  <a:pt x="2090162" y="508253"/>
                </a:moveTo>
                <a:lnTo>
                  <a:pt x="13715" y="508253"/>
                </a:lnTo>
                <a:lnTo>
                  <a:pt x="13715" y="515111"/>
                </a:lnTo>
                <a:lnTo>
                  <a:pt x="2090162" y="515111"/>
                </a:lnTo>
                <a:lnTo>
                  <a:pt x="2090162" y="508253"/>
                </a:lnTo>
                <a:close/>
              </a:path>
              <a:path w="2104390" h="521970">
                <a:moveTo>
                  <a:pt x="2090162" y="6857"/>
                </a:moveTo>
                <a:lnTo>
                  <a:pt x="2090162" y="515111"/>
                </a:lnTo>
                <a:lnTo>
                  <a:pt x="2097020" y="508253"/>
                </a:lnTo>
                <a:lnTo>
                  <a:pt x="2103881" y="508253"/>
                </a:lnTo>
                <a:lnTo>
                  <a:pt x="2103881" y="13715"/>
                </a:lnTo>
                <a:lnTo>
                  <a:pt x="2097020" y="13715"/>
                </a:lnTo>
                <a:lnTo>
                  <a:pt x="2090162" y="6857"/>
                </a:lnTo>
                <a:close/>
              </a:path>
              <a:path w="2104390" h="521970">
                <a:moveTo>
                  <a:pt x="2103881" y="508253"/>
                </a:moveTo>
                <a:lnTo>
                  <a:pt x="2097020" y="508253"/>
                </a:lnTo>
                <a:lnTo>
                  <a:pt x="2090162" y="515111"/>
                </a:lnTo>
                <a:lnTo>
                  <a:pt x="2103881" y="515111"/>
                </a:lnTo>
                <a:lnTo>
                  <a:pt x="2103881" y="508253"/>
                </a:lnTo>
                <a:close/>
              </a:path>
              <a:path w="2104390" h="521970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2104390" h="521970">
                <a:moveTo>
                  <a:pt x="2090162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2090162" y="13715"/>
                </a:lnTo>
                <a:lnTo>
                  <a:pt x="2090162" y="6857"/>
                </a:lnTo>
                <a:close/>
              </a:path>
              <a:path w="2104390" h="521970">
                <a:moveTo>
                  <a:pt x="2103881" y="6857"/>
                </a:moveTo>
                <a:lnTo>
                  <a:pt x="2090162" y="6857"/>
                </a:lnTo>
                <a:lnTo>
                  <a:pt x="2097020" y="13715"/>
                </a:lnTo>
                <a:lnTo>
                  <a:pt x="2103881" y="13715"/>
                </a:lnTo>
                <a:lnTo>
                  <a:pt x="2103881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647069" y="5408679"/>
            <a:ext cx="2090420" cy="508634"/>
          </a:xfrm>
          <a:prstGeom prst="rect">
            <a:avLst/>
          </a:prstGeom>
          <a:solidFill>
            <a:srgbClr val="CCEEDF"/>
          </a:solidFill>
        </p:spPr>
        <p:txBody>
          <a:bodyPr vert="horz" wrap="square" lIns="0" tIns="0" rIns="0" bIns="0" rtlCol="0">
            <a:spAutoFit/>
          </a:bodyPr>
          <a:lstStyle/>
          <a:p>
            <a:pPr marL="248920">
              <a:lnSpc>
                <a:spcPct val="100000"/>
              </a:lnSpc>
            </a:pPr>
            <a:r>
              <a:rPr sz="1300" spc="-10" dirty="0">
                <a:latin typeface="Verdana"/>
                <a:cs typeface="Verdana"/>
              </a:rPr>
              <a:t>{{</a:t>
            </a:r>
            <a:r>
              <a:rPr sz="1300" spc="13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Verdana"/>
                <a:cs typeface="Verdana"/>
              </a:rPr>
              <a:t>todo-chec</a:t>
            </a:r>
            <a:r>
              <a:rPr sz="1300" spc="-20" dirty="0">
                <a:latin typeface="Verdana"/>
                <a:cs typeface="Verdana"/>
              </a:rPr>
              <a:t>k</a:t>
            </a:r>
            <a:r>
              <a:rPr sz="1300" spc="-10" dirty="0">
                <a:latin typeface="Verdana"/>
                <a:cs typeface="Verdana"/>
              </a:rPr>
              <a:t>ed}}</a:t>
            </a:r>
            <a:endParaRPr sz="1300">
              <a:latin typeface="Verdana"/>
              <a:cs typeface="Verdan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110868" y="3429009"/>
            <a:ext cx="581025" cy="581025"/>
          </a:xfrm>
          <a:custGeom>
            <a:avLst/>
            <a:gdLst/>
            <a:ahLst/>
            <a:cxnLst/>
            <a:rect l="l" t="t" r="r" b="b"/>
            <a:pathLst>
              <a:path w="581025" h="581025">
                <a:moveTo>
                  <a:pt x="0" y="296417"/>
                </a:moveTo>
                <a:lnTo>
                  <a:pt x="0" y="580643"/>
                </a:lnTo>
                <a:lnTo>
                  <a:pt x="283463" y="580643"/>
                </a:lnTo>
                <a:lnTo>
                  <a:pt x="212597" y="509015"/>
                </a:lnTo>
                <a:lnTo>
                  <a:pt x="354624" y="367283"/>
                </a:lnTo>
                <a:lnTo>
                  <a:pt x="70865" y="367283"/>
                </a:lnTo>
                <a:lnTo>
                  <a:pt x="0" y="296417"/>
                </a:lnTo>
                <a:close/>
              </a:path>
              <a:path w="581025" h="581025">
                <a:moveTo>
                  <a:pt x="438911" y="0"/>
                </a:moveTo>
                <a:lnTo>
                  <a:pt x="70865" y="367283"/>
                </a:lnTo>
                <a:lnTo>
                  <a:pt x="354624" y="367283"/>
                </a:lnTo>
                <a:lnTo>
                  <a:pt x="580643" y="141731"/>
                </a:lnTo>
                <a:lnTo>
                  <a:pt x="43891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090294" y="3400053"/>
            <a:ext cx="630555" cy="629920"/>
          </a:xfrm>
          <a:custGeom>
            <a:avLst/>
            <a:gdLst/>
            <a:ahLst/>
            <a:cxnLst/>
            <a:rect l="l" t="t" r="r" b="b"/>
            <a:pathLst>
              <a:path w="630554" h="629920">
                <a:moveTo>
                  <a:pt x="0" y="275843"/>
                </a:moveTo>
                <a:lnTo>
                  <a:pt x="0" y="629411"/>
                </a:lnTo>
                <a:lnTo>
                  <a:pt x="354329" y="629411"/>
                </a:lnTo>
                <a:lnTo>
                  <a:pt x="348995" y="624077"/>
                </a:lnTo>
                <a:lnTo>
                  <a:pt x="289559" y="624077"/>
                </a:lnTo>
                <a:lnTo>
                  <a:pt x="275210" y="609599"/>
                </a:lnTo>
                <a:lnTo>
                  <a:pt x="41147" y="609599"/>
                </a:lnTo>
                <a:lnTo>
                  <a:pt x="20573" y="589025"/>
                </a:lnTo>
                <a:lnTo>
                  <a:pt x="41147" y="589025"/>
                </a:lnTo>
                <a:lnTo>
                  <a:pt x="41147" y="375665"/>
                </a:lnTo>
                <a:lnTo>
                  <a:pt x="6095" y="340613"/>
                </a:lnTo>
                <a:lnTo>
                  <a:pt x="41147" y="325373"/>
                </a:lnTo>
                <a:lnTo>
                  <a:pt x="49529" y="325373"/>
                </a:lnTo>
                <a:lnTo>
                  <a:pt x="0" y="275843"/>
                </a:lnTo>
                <a:close/>
              </a:path>
              <a:path w="630554" h="629920">
                <a:moveTo>
                  <a:pt x="572247" y="170673"/>
                </a:moveTo>
                <a:lnTo>
                  <a:pt x="204215" y="537971"/>
                </a:lnTo>
                <a:lnTo>
                  <a:pt x="289559" y="624077"/>
                </a:lnTo>
                <a:lnTo>
                  <a:pt x="304037" y="589025"/>
                </a:lnTo>
                <a:lnTo>
                  <a:pt x="313943" y="589025"/>
                </a:lnTo>
                <a:lnTo>
                  <a:pt x="278129" y="553211"/>
                </a:lnTo>
                <a:lnTo>
                  <a:pt x="248411" y="553211"/>
                </a:lnTo>
                <a:lnTo>
                  <a:pt x="248411" y="523493"/>
                </a:lnTo>
                <a:lnTo>
                  <a:pt x="278070" y="523493"/>
                </a:lnTo>
                <a:lnTo>
                  <a:pt x="615724" y="185165"/>
                </a:lnTo>
                <a:lnTo>
                  <a:pt x="586739" y="185165"/>
                </a:lnTo>
                <a:lnTo>
                  <a:pt x="572247" y="170673"/>
                </a:lnTo>
                <a:close/>
              </a:path>
              <a:path w="630554" h="629920">
                <a:moveTo>
                  <a:pt x="313943" y="589025"/>
                </a:moveTo>
                <a:lnTo>
                  <a:pt x="304037" y="589025"/>
                </a:lnTo>
                <a:lnTo>
                  <a:pt x="289559" y="624077"/>
                </a:lnTo>
                <a:lnTo>
                  <a:pt x="348995" y="624077"/>
                </a:lnTo>
                <a:lnTo>
                  <a:pt x="313943" y="589025"/>
                </a:lnTo>
                <a:close/>
              </a:path>
              <a:path w="630554" h="629920">
                <a:moveTo>
                  <a:pt x="41147" y="589025"/>
                </a:moveTo>
                <a:lnTo>
                  <a:pt x="20573" y="589025"/>
                </a:lnTo>
                <a:lnTo>
                  <a:pt x="41147" y="609599"/>
                </a:lnTo>
                <a:lnTo>
                  <a:pt x="41147" y="589025"/>
                </a:lnTo>
                <a:close/>
              </a:path>
              <a:path w="630554" h="629920">
                <a:moveTo>
                  <a:pt x="254818" y="589025"/>
                </a:moveTo>
                <a:lnTo>
                  <a:pt x="41147" y="589025"/>
                </a:lnTo>
                <a:lnTo>
                  <a:pt x="41147" y="609599"/>
                </a:lnTo>
                <a:lnTo>
                  <a:pt x="275210" y="609599"/>
                </a:lnTo>
                <a:lnTo>
                  <a:pt x="254818" y="589025"/>
                </a:lnTo>
                <a:close/>
              </a:path>
              <a:path w="630554" h="629920">
                <a:moveTo>
                  <a:pt x="248411" y="523493"/>
                </a:moveTo>
                <a:lnTo>
                  <a:pt x="248411" y="553211"/>
                </a:lnTo>
                <a:lnTo>
                  <a:pt x="263256" y="538338"/>
                </a:lnTo>
                <a:lnTo>
                  <a:pt x="248411" y="523493"/>
                </a:lnTo>
                <a:close/>
              </a:path>
              <a:path w="630554" h="629920">
                <a:moveTo>
                  <a:pt x="263256" y="538338"/>
                </a:moveTo>
                <a:lnTo>
                  <a:pt x="248411" y="553211"/>
                </a:lnTo>
                <a:lnTo>
                  <a:pt x="278129" y="553211"/>
                </a:lnTo>
                <a:lnTo>
                  <a:pt x="263256" y="538338"/>
                </a:lnTo>
                <a:close/>
              </a:path>
              <a:path w="630554" h="629920">
                <a:moveTo>
                  <a:pt x="278070" y="523493"/>
                </a:moveTo>
                <a:lnTo>
                  <a:pt x="248411" y="523493"/>
                </a:lnTo>
                <a:lnTo>
                  <a:pt x="263256" y="538338"/>
                </a:lnTo>
                <a:lnTo>
                  <a:pt x="278070" y="523493"/>
                </a:lnTo>
                <a:close/>
              </a:path>
              <a:path w="630554" h="629920">
                <a:moveTo>
                  <a:pt x="49529" y="325373"/>
                </a:moveTo>
                <a:lnTo>
                  <a:pt x="41147" y="325373"/>
                </a:lnTo>
                <a:lnTo>
                  <a:pt x="41147" y="375665"/>
                </a:lnTo>
                <a:lnTo>
                  <a:pt x="91439" y="425957"/>
                </a:lnTo>
                <a:lnTo>
                  <a:pt x="135635" y="381761"/>
                </a:lnTo>
                <a:lnTo>
                  <a:pt x="76961" y="381761"/>
                </a:lnTo>
                <a:lnTo>
                  <a:pt x="91454" y="367298"/>
                </a:lnTo>
                <a:lnTo>
                  <a:pt x="49529" y="325373"/>
                </a:lnTo>
                <a:close/>
              </a:path>
              <a:path w="630554" h="629920">
                <a:moveTo>
                  <a:pt x="91454" y="367298"/>
                </a:moveTo>
                <a:lnTo>
                  <a:pt x="76961" y="381761"/>
                </a:lnTo>
                <a:lnTo>
                  <a:pt x="105917" y="381761"/>
                </a:lnTo>
                <a:lnTo>
                  <a:pt x="91454" y="367298"/>
                </a:lnTo>
                <a:close/>
              </a:path>
              <a:path w="630554" h="629920">
                <a:moveTo>
                  <a:pt x="459485" y="0"/>
                </a:moveTo>
                <a:lnTo>
                  <a:pt x="91454" y="367298"/>
                </a:lnTo>
                <a:lnTo>
                  <a:pt x="105917" y="381761"/>
                </a:lnTo>
                <a:lnTo>
                  <a:pt x="135635" y="381761"/>
                </a:lnTo>
                <a:lnTo>
                  <a:pt x="459485" y="57911"/>
                </a:lnTo>
                <a:lnTo>
                  <a:pt x="445007" y="43433"/>
                </a:lnTo>
                <a:lnTo>
                  <a:pt x="502919" y="43433"/>
                </a:lnTo>
                <a:lnTo>
                  <a:pt x="459485" y="0"/>
                </a:lnTo>
                <a:close/>
              </a:path>
              <a:path w="630554" h="629920">
                <a:moveTo>
                  <a:pt x="41147" y="325373"/>
                </a:moveTo>
                <a:lnTo>
                  <a:pt x="6095" y="340613"/>
                </a:lnTo>
                <a:lnTo>
                  <a:pt x="41147" y="375665"/>
                </a:lnTo>
                <a:lnTo>
                  <a:pt x="41147" y="325373"/>
                </a:lnTo>
                <a:close/>
              </a:path>
              <a:path w="630554" h="629920">
                <a:moveTo>
                  <a:pt x="586739" y="156209"/>
                </a:moveTo>
                <a:lnTo>
                  <a:pt x="572247" y="170673"/>
                </a:lnTo>
                <a:lnTo>
                  <a:pt x="586739" y="185165"/>
                </a:lnTo>
                <a:lnTo>
                  <a:pt x="586739" y="156209"/>
                </a:lnTo>
                <a:close/>
              </a:path>
              <a:path w="630554" h="629920">
                <a:moveTo>
                  <a:pt x="615695" y="156209"/>
                </a:moveTo>
                <a:lnTo>
                  <a:pt x="586739" y="156209"/>
                </a:lnTo>
                <a:lnTo>
                  <a:pt x="586739" y="185165"/>
                </a:lnTo>
                <a:lnTo>
                  <a:pt x="615724" y="185165"/>
                </a:lnTo>
                <a:lnTo>
                  <a:pt x="630173" y="170687"/>
                </a:lnTo>
                <a:lnTo>
                  <a:pt x="615695" y="156209"/>
                </a:lnTo>
                <a:close/>
              </a:path>
              <a:path w="630554" h="629920">
                <a:moveTo>
                  <a:pt x="502919" y="43433"/>
                </a:moveTo>
                <a:lnTo>
                  <a:pt x="473963" y="43433"/>
                </a:lnTo>
                <a:lnTo>
                  <a:pt x="459485" y="57911"/>
                </a:lnTo>
                <a:lnTo>
                  <a:pt x="572247" y="170673"/>
                </a:lnTo>
                <a:lnTo>
                  <a:pt x="586739" y="156209"/>
                </a:lnTo>
                <a:lnTo>
                  <a:pt x="615695" y="156209"/>
                </a:lnTo>
                <a:lnTo>
                  <a:pt x="502919" y="43433"/>
                </a:lnTo>
                <a:close/>
              </a:path>
              <a:path w="630554" h="629920">
                <a:moveTo>
                  <a:pt x="473963" y="43433"/>
                </a:moveTo>
                <a:lnTo>
                  <a:pt x="445007" y="43433"/>
                </a:lnTo>
                <a:lnTo>
                  <a:pt x="459485" y="57911"/>
                </a:lnTo>
                <a:lnTo>
                  <a:pt x="473963" y="43433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633344" y="3429772"/>
            <a:ext cx="580390" cy="581025"/>
          </a:xfrm>
          <a:custGeom>
            <a:avLst/>
            <a:gdLst/>
            <a:ahLst/>
            <a:cxnLst/>
            <a:rect l="l" t="t" r="r" b="b"/>
            <a:pathLst>
              <a:path w="580389" h="581025">
                <a:moveTo>
                  <a:pt x="141731" y="0"/>
                </a:moveTo>
                <a:lnTo>
                  <a:pt x="0" y="141731"/>
                </a:lnTo>
                <a:lnTo>
                  <a:pt x="367283" y="509777"/>
                </a:lnTo>
                <a:lnTo>
                  <a:pt x="296417" y="580643"/>
                </a:lnTo>
                <a:lnTo>
                  <a:pt x="579881" y="580643"/>
                </a:lnTo>
                <a:lnTo>
                  <a:pt x="579881" y="368045"/>
                </a:lnTo>
                <a:lnTo>
                  <a:pt x="509015" y="368045"/>
                </a:lnTo>
                <a:lnTo>
                  <a:pt x="141731" y="0"/>
                </a:lnTo>
                <a:close/>
              </a:path>
              <a:path w="580389" h="581025">
                <a:moveTo>
                  <a:pt x="579881" y="297179"/>
                </a:moveTo>
                <a:lnTo>
                  <a:pt x="509015" y="368045"/>
                </a:lnTo>
                <a:lnTo>
                  <a:pt x="579881" y="368045"/>
                </a:lnTo>
                <a:lnTo>
                  <a:pt x="579881" y="29717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604388" y="3400816"/>
            <a:ext cx="629920" cy="630555"/>
          </a:xfrm>
          <a:custGeom>
            <a:avLst/>
            <a:gdLst/>
            <a:ahLst/>
            <a:cxnLst/>
            <a:rect l="l" t="t" r="r" b="b"/>
            <a:pathLst>
              <a:path w="629920" h="630554">
                <a:moveTo>
                  <a:pt x="367298" y="538719"/>
                </a:moveTo>
                <a:lnTo>
                  <a:pt x="275843" y="630173"/>
                </a:lnTo>
                <a:lnTo>
                  <a:pt x="629411" y="630173"/>
                </a:lnTo>
                <a:lnTo>
                  <a:pt x="629411" y="624077"/>
                </a:lnTo>
                <a:lnTo>
                  <a:pt x="339851" y="624077"/>
                </a:lnTo>
                <a:lnTo>
                  <a:pt x="325373" y="589025"/>
                </a:lnTo>
                <a:lnTo>
                  <a:pt x="374903" y="589025"/>
                </a:lnTo>
                <a:lnTo>
                  <a:pt x="410717" y="553211"/>
                </a:lnTo>
                <a:lnTo>
                  <a:pt x="381761" y="553211"/>
                </a:lnTo>
                <a:lnTo>
                  <a:pt x="367298" y="538719"/>
                </a:lnTo>
                <a:close/>
              </a:path>
              <a:path w="629920" h="630554">
                <a:moveTo>
                  <a:pt x="374903" y="589025"/>
                </a:moveTo>
                <a:lnTo>
                  <a:pt x="325373" y="589025"/>
                </a:lnTo>
                <a:lnTo>
                  <a:pt x="339851" y="624077"/>
                </a:lnTo>
                <a:lnTo>
                  <a:pt x="374903" y="589025"/>
                </a:lnTo>
                <a:close/>
              </a:path>
              <a:path w="629920" h="630554">
                <a:moveTo>
                  <a:pt x="588263" y="589025"/>
                </a:moveTo>
                <a:lnTo>
                  <a:pt x="374903" y="589025"/>
                </a:lnTo>
                <a:lnTo>
                  <a:pt x="339851" y="624077"/>
                </a:lnTo>
                <a:lnTo>
                  <a:pt x="629411" y="624077"/>
                </a:lnTo>
                <a:lnTo>
                  <a:pt x="629411" y="609599"/>
                </a:lnTo>
                <a:lnTo>
                  <a:pt x="588263" y="609599"/>
                </a:lnTo>
                <a:lnTo>
                  <a:pt x="588263" y="589025"/>
                </a:lnTo>
                <a:close/>
              </a:path>
              <a:path w="629920" h="630554">
                <a:moveTo>
                  <a:pt x="629411" y="326135"/>
                </a:moveTo>
                <a:lnTo>
                  <a:pt x="588263" y="326135"/>
                </a:lnTo>
                <a:lnTo>
                  <a:pt x="623315" y="340613"/>
                </a:lnTo>
                <a:lnTo>
                  <a:pt x="588263" y="375665"/>
                </a:lnTo>
                <a:lnTo>
                  <a:pt x="588263" y="609599"/>
                </a:lnTo>
                <a:lnTo>
                  <a:pt x="608837" y="589025"/>
                </a:lnTo>
                <a:lnTo>
                  <a:pt x="629411" y="589025"/>
                </a:lnTo>
                <a:lnTo>
                  <a:pt x="629411" y="326135"/>
                </a:lnTo>
                <a:close/>
              </a:path>
              <a:path w="629920" h="630554">
                <a:moveTo>
                  <a:pt x="629411" y="589025"/>
                </a:moveTo>
                <a:lnTo>
                  <a:pt x="608837" y="589025"/>
                </a:lnTo>
                <a:lnTo>
                  <a:pt x="588263" y="609599"/>
                </a:lnTo>
                <a:lnTo>
                  <a:pt x="629411" y="609599"/>
                </a:lnTo>
                <a:lnTo>
                  <a:pt x="629411" y="589025"/>
                </a:lnTo>
                <a:close/>
              </a:path>
              <a:path w="629920" h="630554">
                <a:moveTo>
                  <a:pt x="381761" y="524255"/>
                </a:moveTo>
                <a:lnTo>
                  <a:pt x="367298" y="538719"/>
                </a:lnTo>
                <a:lnTo>
                  <a:pt x="381761" y="553211"/>
                </a:lnTo>
                <a:lnTo>
                  <a:pt x="381761" y="524255"/>
                </a:lnTo>
                <a:close/>
              </a:path>
              <a:path w="629920" h="630554">
                <a:moveTo>
                  <a:pt x="410746" y="524255"/>
                </a:moveTo>
                <a:lnTo>
                  <a:pt x="381761" y="524255"/>
                </a:lnTo>
                <a:lnTo>
                  <a:pt x="381761" y="553211"/>
                </a:lnTo>
                <a:lnTo>
                  <a:pt x="410717" y="553211"/>
                </a:lnTo>
                <a:lnTo>
                  <a:pt x="425195" y="538733"/>
                </a:lnTo>
                <a:lnTo>
                  <a:pt x="410746" y="524255"/>
                </a:lnTo>
                <a:close/>
              </a:path>
              <a:path w="629920" h="630554">
                <a:moveTo>
                  <a:pt x="170687" y="0"/>
                </a:moveTo>
                <a:lnTo>
                  <a:pt x="0" y="170687"/>
                </a:lnTo>
                <a:lnTo>
                  <a:pt x="367298" y="538719"/>
                </a:lnTo>
                <a:lnTo>
                  <a:pt x="381761" y="524255"/>
                </a:lnTo>
                <a:lnTo>
                  <a:pt x="410746" y="524255"/>
                </a:lnTo>
                <a:lnTo>
                  <a:pt x="72332" y="185165"/>
                </a:lnTo>
                <a:lnTo>
                  <a:pt x="43433" y="185165"/>
                </a:lnTo>
                <a:lnTo>
                  <a:pt x="43433" y="156209"/>
                </a:lnTo>
                <a:lnTo>
                  <a:pt x="72389" y="156209"/>
                </a:lnTo>
                <a:lnTo>
                  <a:pt x="170673" y="57926"/>
                </a:lnTo>
                <a:lnTo>
                  <a:pt x="156209" y="43433"/>
                </a:lnTo>
                <a:lnTo>
                  <a:pt x="214035" y="43433"/>
                </a:lnTo>
                <a:lnTo>
                  <a:pt x="170687" y="0"/>
                </a:lnTo>
                <a:close/>
              </a:path>
              <a:path w="629920" h="630554">
                <a:moveTo>
                  <a:pt x="214035" y="43433"/>
                </a:moveTo>
                <a:lnTo>
                  <a:pt x="185165" y="43433"/>
                </a:lnTo>
                <a:lnTo>
                  <a:pt x="170673" y="57926"/>
                </a:lnTo>
                <a:lnTo>
                  <a:pt x="537971" y="425957"/>
                </a:lnTo>
                <a:lnTo>
                  <a:pt x="581405" y="382523"/>
                </a:lnTo>
                <a:lnTo>
                  <a:pt x="523493" y="382523"/>
                </a:lnTo>
                <a:lnTo>
                  <a:pt x="537934" y="367979"/>
                </a:lnTo>
                <a:lnTo>
                  <a:pt x="214035" y="43433"/>
                </a:lnTo>
                <a:close/>
              </a:path>
              <a:path w="629920" h="630554">
                <a:moveTo>
                  <a:pt x="537934" y="367979"/>
                </a:moveTo>
                <a:lnTo>
                  <a:pt x="523493" y="382523"/>
                </a:lnTo>
                <a:lnTo>
                  <a:pt x="552449" y="382523"/>
                </a:lnTo>
                <a:lnTo>
                  <a:pt x="537934" y="367979"/>
                </a:lnTo>
                <a:close/>
              </a:path>
              <a:path w="629920" h="630554">
                <a:moveTo>
                  <a:pt x="629411" y="275843"/>
                </a:moveTo>
                <a:lnTo>
                  <a:pt x="537934" y="367979"/>
                </a:lnTo>
                <a:lnTo>
                  <a:pt x="552449" y="382523"/>
                </a:lnTo>
                <a:lnTo>
                  <a:pt x="581405" y="382523"/>
                </a:lnTo>
                <a:lnTo>
                  <a:pt x="588263" y="375665"/>
                </a:lnTo>
                <a:lnTo>
                  <a:pt x="588263" y="326135"/>
                </a:lnTo>
                <a:lnTo>
                  <a:pt x="629411" y="326135"/>
                </a:lnTo>
                <a:lnTo>
                  <a:pt x="629411" y="275843"/>
                </a:lnTo>
                <a:close/>
              </a:path>
              <a:path w="629920" h="630554">
                <a:moveTo>
                  <a:pt x="588263" y="326135"/>
                </a:moveTo>
                <a:lnTo>
                  <a:pt x="588263" y="375665"/>
                </a:lnTo>
                <a:lnTo>
                  <a:pt x="623315" y="340613"/>
                </a:lnTo>
                <a:lnTo>
                  <a:pt x="588263" y="326135"/>
                </a:lnTo>
                <a:close/>
              </a:path>
              <a:path w="629920" h="630554">
                <a:moveTo>
                  <a:pt x="43433" y="156209"/>
                </a:moveTo>
                <a:lnTo>
                  <a:pt x="43433" y="185165"/>
                </a:lnTo>
                <a:lnTo>
                  <a:pt x="57897" y="170702"/>
                </a:lnTo>
                <a:lnTo>
                  <a:pt x="43433" y="156209"/>
                </a:lnTo>
                <a:close/>
              </a:path>
              <a:path w="629920" h="630554">
                <a:moveTo>
                  <a:pt x="57897" y="170702"/>
                </a:moveTo>
                <a:lnTo>
                  <a:pt x="43433" y="185165"/>
                </a:lnTo>
                <a:lnTo>
                  <a:pt x="72332" y="185165"/>
                </a:lnTo>
                <a:lnTo>
                  <a:pt x="57897" y="170702"/>
                </a:lnTo>
                <a:close/>
              </a:path>
              <a:path w="629920" h="630554">
                <a:moveTo>
                  <a:pt x="72389" y="156209"/>
                </a:moveTo>
                <a:lnTo>
                  <a:pt x="43433" y="156209"/>
                </a:lnTo>
                <a:lnTo>
                  <a:pt x="57897" y="170702"/>
                </a:lnTo>
                <a:lnTo>
                  <a:pt x="72389" y="156209"/>
                </a:lnTo>
                <a:close/>
              </a:path>
              <a:path w="629920" h="630554">
                <a:moveTo>
                  <a:pt x="185165" y="43433"/>
                </a:moveTo>
                <a:lnTo>
                  <a:pt x="156209" y="43433"/>
                </a:lnTo>
                <a:lnTo>
                  <a:pt x="170673" y="57926"/>
                </a:lnTo>
                <a:lnTo>
                  <a:pt x="185165" y="43433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634868" y="4072131"/>
            <a:ext cx="2753360" cy="2094230"/>
          </a:xfrm>
          <a:custGeom>
            <a:avLst/>
            <a:gdLst/>
            <a:ahLst/>
            <a:cxnLst/>
            <a:rect l="l" t="t" r="r" b="b"/>
            <a:pathLst>
              <a:path w="2753359" h="2094229">
                <a:moveTo>
                  <a:pt x="0" y="2093975"/>
                </a:moveTo>
                <a:lnTo>
                  <a:pt x="2753105" y="2093975"/>
                </a:lnTo>
                <a:lnTo>
                  <a:pt x="2753105" y="0"/>
                </a:lnTo>
                <a:lnTo>
                  <a:pt x="0" y="0"/>
                </a:lnTo>
                <a:lnTo>
                  <a:pt x="0" y="2093975"/>
                </a:lnTo>
                <a:close/>
              </a:path>
            </a:pathLst>
          </a:custGeom>
          <a:solidFill>
            <a:srgbClr val="CCEE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628009" y="4065279"/>
            <a:ext cx="2767330" cy="2108200"/>
          </a:xfrm>
          <a:custGeom>
            <a:avLst/>
            <a:gdLst/>
            <a:ahLst/>
            <a:cxnLst/>
            <a:rect l="l" t="t" r="r" b="b"/>
            <a:pathLst>
              <a:path w="2767329" h="2108200">
                <a:moveTo>
                  <a:pt x="2766821" y="0"/>
                </a:moveTo>
                <a:lnTo>
                  <a:pt x="0" y="0"/>
                </a:lnTo>
                <a:lnTo>
                  <a:pt x="0" y="2107691"/>
                </a:lnTo>
                <a:lnTo>
                  <a:pt x="2766821" y="2107691"/>
                </a:lnTo>
                <a:lnTo>
                  <a:pt x="2766821" y="2100827"/>
                </a:lnTo>
                <a:lnTo>
                  <a:pt x="13715" y="2100827"/>
                </a:lnTo>
                <a:lnTo>
                  <a:pt x="6857" y="2093969"/>
                </a:lnTo>
                <a:lnTo>
                  <a:pt x="13715" y="2093969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2766821" y="6857"/>
                </a:lnTo>
                <a:lnTo>
                  <a:pt x="2766821" y="0"/>
                </a:lnTo>
                <a:close/>
              </a:path>
              <a:path w="2767329" h="2108200">
                <a:moveTo>
                  <a:pt x="13715" y="2093969"/>
                </a:moveTo>
                <a:lnTo>
                  <a:pt x="6857" y="2093969"/>
                </a:lnTo>
                <a:lnTo>
                  <a:pt x="13715" y="2100827"/>
                </a:lnTo>
                <a:lnTo>
                  <a:pt x="13715" y="2093969"/>
                </a:lnTo>
                <a:close/>
              </a:path>
              <a:path w="2767329" h="2108200">
                <a:moveTo>
                  <a:pt x="2753105" y="2093969"/>
                </a:moveTo>
                <a:lnTo>
                  <a:pt x="13715" y="2093969"/>
                </a:lnTo>
                <a:lnTo>
                  <a:pt x="13715" y="2100827"/>
                </a:lnTo>
                <a:lnTo>
                  <a:pt x="2753105" y="2100827"/>
                </a:lnTo>
                <a:lnTo>
                  <a:pt x="2753105" y="2093969"/>
                </a:lnTo>
                <a:close/>
              </a:path>
              <a:path w="2767329" h="2108200">
                <a:moveTo>
                  <a:pt x="2753105" y="6857"/>
                </a:moveTo>
                <a:lnTo>
                  <a:pt x="2753105" y="2100827"/>
                </a:lnTo>
                <a:lnTo>
                  <a:pt x="2759963" y="2093969"/>
                </a:lnTo>
                <a:lnTo>
                  <a:pt x="2766821" y="2093969"/>
                </a:lnTo>
                <a:lnTo>
                  <a:pt x="2766821" y="13715"/>
                </a:lnTo>
                <a:lnTo>
                  <a:pt x="2759963" y="13715"/>
                </a:lnTo>
                <a:lnTo>
                  <a:pt x="2753105" y="6857"/>
                </a:lnTo>
                <a:close/>
              </a:path>
              <a:path w="2767329" h="2108200">
                <a:moveTo>
                  <a:pt x="2766821" y="2093969"/>
                </a:moveTo>
                <a:lnTo>
                  <a:pt x="2759963" y="2093969"/>
                </a:lnTo>
                <a:lnTo>
                  <a:pt x="2753105" y="2100827"/>
                </a:lnTo>
                <a:lnTo>
                  <a:pt x="2766821" y="2100827"/>
                </a:lnTo>
                <a:lnTo>
                  <a:pt x="2766821" y="2093969"/>
                </a:lnTo>
                <a:close/>
              </a:path>
              <a:path w="2767329" h="2108200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2767329" h="2108200">
                <a:moveTo>
                  <a:pt x="2753105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2753105" y="13715"/>
                </a:lnTo>
                <a:lnTo>
                  <a:pt x="2753105" y="6857"/>
                </a:lnTo>
                <a:close/>
              </a:path>
              <a:path w="2767329" h="2108200">
                <a:moveTo>
                  <a:pt x="2766821" y="6857"/>
                </a:moveTo>
                <a:lnTo>
                  <a:pt x="2753105" y="6857"/>
                </a:lnTo>
                <a:lnTo>
                  <a:pt x="2759963" y="13715"/>
                </a:lnTo>
                <a:lnTo>
                  <a:pt x="2766821" y="13715"/>
                </a:lnTo>
                <a:lnTo>
                  <a:pt x="2766821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5919360" y="4162778"/>
            <a:ext cx="2181860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25" dirty="0">
                <a:latin typeface="Verdana"/>
                <a:cs typeface="Verdana"/>
              </a:rPr>
              <a:t>&lt;todo-item&gt;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121786" y="4812033"/>
            <a:ext cx="2081530" cy="523240"/>
          </a:xfrm>
          <a:custGeom>
            <a:avLst/>
            <a:gdLst/>
            <a:ahLst/>
            <a:cxnLst/>
            <a:rect l="l" t="t" r="r" b="b"/>
            <a:pathLst>
              <a:path w="2081529" h="523239">
                <a:moveTo>
                  <a:pt x="2081021" y="0"/>
                </a:moveTo>
                <a:lnTo>
                  <a:pt x="0" y="0"/>
                </a:lnTo>
                <a:lnTo>
                  <a:pt x="0" y="522731"/>
                </a:lnTo>
                <a:lnTo>
                  <a:pt x="2081021" y="522731"/>
                </a:lnTo>
                <a:lnTo>
                  <a:pt x="2081021" y="515873"/>
                </a:lnTo>
                <a:lnTo>
                  <a:pt x="13715" y="515873"/>
                </a:lnTo>
                <a:lnTo>
                  <a:pt x="6857" y="509015"/>
                </a:lnTo>
                <a:lnTo>
                  <a:pt x="13715" y="509015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2081021" y="6857"/>
                </a:lnTo>
                <a:lnTo>
                  <a:pt x="2081021" y="0"/>
                </a:lnTo>
                <a:close/>
              </a:path>
              <a:path w="2081529" h="523239">
                <a:moveTo>
                  <a:pt x="13715" y="509015"/>
                </a:moveTo>
                <a:lnTo>
                  <a:pt x="6857" y="509015"/>
                </a:lnTo>
                <a:lnTo>
                  <a:pt x="13715" y="515873"/>
                </a:lnTo>
                <a:lnTo>
                  <a:pt x="13715" y="509015"/>
                </a:lnTo>
                <a:close/>
              </a:path>
              <a:path w="2081529" h="523239">
                <a:moveTo>
                  <a:pt x="2067305" y="509015"/>
                </a:moveTo>
                <a:lnTo>
                  <a:pt x="13715" y="509015"/>
                </a:lnTo>
                <a:lnTo>
                  <a:pt x="13715" y="515873"/>
                </a:lnTo>
                <a:lnTo>
                  <a:pt x="2067305" y="515873"/>
                </a:lnTo>
                <a:lnTo>
                  <a:pt x="2067305" y="509015"/>
                </a:lnTo>
                <a:close/>
              </a:path>
              <a:path w="2081529" h="523239">
                <a:moveTo>
                  <a:pt x="2067305" y="6857"/>
                </a:moveTo>
                <a:lnTo>
                  <a:pt x="2067305" y="515873"/>
                </a:lnTo>
                <a:lnTo>
                  <a:pt x="2074163" y="509015"/>
                </a:lnTo>
                <a:lnTo>
                  <a:pt x="2081021" y="509015"/>
                </a:lnTo>
                <a:lnTo>
                  <a:pt x="2081021" y="13715"/>
                </a:lnTo>
                <a:lnTo>
                  <a:pt x="2074163" y="13715"/>
                </a:lnTo>
                <a:lnTo>
                  <a:pt x="2067305" y="6857"/>
                </a:lnTo>
                <a:close/>
              </a:path>
              <a:path w="2081529" h="523239">
                <a:moveTo>
                  <a:pt x="2081021" y="509015"/>
                </a:moveTo>
                <a:lnTo>
                  <a:pt x="2074163" y="509015"/>
                </a:lnTo>
                <a:lnTo>
                  <a:pt x="2067305" y="515873"/>
                </a:lnTo>
                <a:lnTo>
                  <a:pt x="2081021" y="515873"/>
                </a:lnTo>
                <a:lnTo>
                  <a:pt x="2081021" y="509015"/>
                </a:lnTo>
                <a:close/>
              </a:path>
              <a:path w="2081529" h="523239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2081529" h="523239">
                <a:moveTo>
                  <a:pt x="2067305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2067305" y="13715"/>
                </a:lnTo>
                <a:lnTo>
                  <a:pt x="2067305" y="6857"/>
                </a:lnTo>
                <a:close/>
              </a:path>
              <a:path w="2081529" h="523239">
                <a:moveTo>
                  <a:pt x="2081021" y="6857"/>
                </a:moveTo>
                <a:lnTo>
                  <a:pt x="2067305" y="6857"/>
                </a:lnTo>
                <a:lnTo>
                  <a:pt x="2074163" y="13715"/>
                </a:lnTo>
                <a:lnTo>
                  <a:pt x="2081021" y="13715"/>
                </a:lnTo>
                <a:lnTo>
                  <a:pt x="2081021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6128644" y="4818891"/>
            <a:ext cx="2067560" cy="509270"/>
          </a:xfrm>
          <a:prstGeom prst="rect">
            <a:avLst/>
          </a:prstGeom>
          <a:solidFill>
            <a:srgbClr val="CCEEDF"/>
          </a:solidFill>
        </p:spPr>
        <p:txBody>
          <a:bodyPr vert="horz" wrap="square" lIns="0" tIns="0" rIns="0" bIns="0" rtlCol="0">
            <a:spAutoFit/>
          </a:bodyPr>
          <a:lstStyle/>
          <a:p>
            <a:pPr marL="205740">
              <a:lnSpc>
                <a:spcPct val="100000"/>
              </a:lnSpc>
            </a:pPr>
            <a:r>
              <a:rPr sz="1700" spc="10" dirty="0">
                <a:latin typeface="Verdana"/>
                <a:cs typeface="Verdana"/>
              </a:rPr>
              <a:t>{{</a:t>
            </a:r>
            <a:r>
              <a:rPr sz="1700" spc="16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Verdana"/>
                <a:cs typeface="Verdana"/>
              </a:rPr>
              <a:t>todo-text}}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121786" y="5404869"/>
            <a:ext cx="2104390" cy="521970"/>
          </a:xfrm>
          <a:custGeom>
            <a:avLst/>
            <a:gdLst/>
            <a:ahLst/>
            <a:cxnLst/>
            <a:rect l="l" t="t" r="r" b="b"/>
            <a:pathLst>
              <a:path w="2104390" h="521970">
                <a:moveTo>
                  <a:pt x="2103881" y="0"/>
                </a:moveTo>
                <a:lnTo>
                  <a:pt x="0" y="0"/>
                </a:lnTo>
                <a:lnTo>
                  <a:pt x="0" y="521969"/>
                </a:lnTo>
                <a:lnTo>
                  <a:pt x="2103881" y="521969"/>
                </a:lnTo>
                <a:lnTo>
                  <a:pt x="2103881" y="515111"/>
                </a:lnTo>
                <a:lnTo>
                  <a:pt x="13715" y="515111"/>
                </a:lnTo>
                <a:lnTo>
                  <a:pt x="6857" y="508253"/>
                </a:lnTo>
                <a:lnTo>
                  <a:pt x="13715" y="508253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2103881" y="6857"/>
                </a:lnTo>
                <a:lnTo>
                  <a:pt x="2103881" y="0"/>
                </a:lnTo>
                <a:close/>
              </a:path>
              <a:path w="2104390" h="521970">
                <a:moveTo>
                  <a:pt x="13715" y="508253"/>
                </a:moveTo>
                <a:lnTo>
                  <a:pt x="6857" y="508253"/>
                </a:lnTo>
                <a:lnTo>
                  <a:pt x="13715" y="515111"/>
                </a:lnTo>
                <a:lnTo>
                  <a:pt x="13715" y="508253"/>
                </a:lnTo>
                <a:close/>
              </a:path>
              <a:path w="2104390" h="521970">
                <a:moveTo>
                  <a:pt x="2090165" y="508253"/>
                </a:moveTo>
                <a:lnTo>
                  <a:pt x="13715" y="508253"/>
                </a:lnTo>
                <a:lnTo>
                  <a:pt x="13715" y="515111"/>
                </a:lnTo>
                <a:lnTo>
                  <a:pt x="2090165" y="515111"/>
                </a:lnTo>
                <a:lnTo>
                  <a:pt x="2090165" y="508253"/>
                </a:lnTo>
                <a:close/>
              </a:path>
              <a:path w="2104390" h="521970">
                <a:moveTo>
                  <a:pt x="2090165" y="6857"/>
                </a:moveTo>
                <a:lnTo>
                  <a:pt x="2090165" y="515111"/>
                </a:lnTo>
                <a:lnTo>
                  <a:pt x="2097023" y="508253"/>
                </a:lnTo>
                <a:lnTo>
                  <a:pt x="2103881" y="508253"/>
                </a:lnTo>
                <a:lnTo>
                  <a:pt x="2103881" y="13715"/>
                </a:lnTo>
                <a:lnTo>
                  <a:pt x="2097023" y="13715"/>
                </a:lnTo>
                <a:lnTo>
                  <a:pt x="2090165" y="6857"/>
                </a:lnTo>
                <a:close/>
              </a:path>
              <a:path w="2104390" h="521970">
                <a:moveTo>
                  <a:pt x="2103881" y="508253"/>
                </a:moveTo>
                <a:lnTo>
                  <a:pt x="2097023" y="508253"/>
                </a:lnTo>
                <a:lnTo>
                  <a:pt x="2090165" y="515111"/>
                </a:lnTo>
                <a:lnTo>
                  <a:pt x="2103881" y="515111"/>
                </a:lnTo>
                <a:lnTo>
                  <a:pt x="2103881" y="508253"/>
                </a:lnTo>
                <a:close/>
              </a:path>
              <a:path w="2104390" h="521970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2104390" h="521970">
                <a:moveTo>
                  <a:pt x="2090165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2090165" y="13715"/>
                </a:lnTo>
                <a:lnTo>
                  <a:pt x="2090165" y="6857"/>
                </a:lnTo>
                <a:close/>
              </a:path>
              <a:path w="2104390" h="521970">
                <a:moveTo>
                  <a:pt x="2103881" y="6857"/>
                </a:moveTo>
                <a:lnTo>
                  <a:pt x="2090165" y="6857"/>
                </a:lnTo>
                <a:lnTo>
                  <a:pt x="2097023" y="13715"/>
                </a:lnTo>
                <a:lnTo>
                  <a:pt x="2103881" y="13715"/>
                </a:lnTo>
                <a:lnTo>
                  <a:pt x="2103881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6128644" y="5411727"/>
            <a:ext cx="2090420" cy="508634"/>
          </a:xfrm>
          <a:prstGeom prst="rect">
            <a:avLst/>
          </a:prstGeom>
          <a:solidFill>
            <a:srgbClr val="CCEEDF"/>
          </a:solidFill>
        </p:spPr>
        <p:txBody>
          <a:bodyPr vert="horz" wrap="square" lIns="0" tIns="0" rIns="0" bIns="0" rtlCol="0">
            <a:spAutoFit/>
          </a:bodyPr>
          <a:lstStyle/>
          <a:p>
            <a:pPr marL="248920">
              <a:lnSpc>
                <a:spcPct val="100000"/>
              </a:lnSpc>
            </a:pPr>
            <a:r>
              <a:rPr sz="1300" spc="-10" dirty="0">
                <a:latin typeface="Verdana"/>
                <a:cs typeface="Verdana"/>
              </a:rPr>
              <a:t>{{</a:t>
            </a:r>
            <a:r>
              <a:rPr sz="1300" spc="13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Verdana"/>
                <a:cs typeface="Verdana"/>
              </a:rPr>
              <a:t>todo-chec</a:t>
            </a:r>
            <a:r>
              <a:rPr sz="1300" spc="-20" dirty="0">
                <a:latin typeface="Verdana"/>
                <a:cs typeface="Verdana"/>
              </a:rPr>
              <a:t>k</a:t>
            </a:r>
            <a:r>
              <a:rPr sz="1300" spc="-10" dirty="0">
                <a:latin typeface="Verdana"/>
                <a:cs typeface="Verdana"/>
              </a:rPr>
              <a:t>ed}}</a:t>
            </a:r>
            <a:endParaRPr sz="13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84404" rIns="0" bIns="0" rtlCol="0">
            <a:spAutoFit/>
          </a:bodyPr>
          <a:lstStyle/>
          <a:p>
            <a:pPr marL="464184">
              <a:lnSpc>
                <a:spcPct val="100000"/>
              </a:lnSpc>
            </a:pPr>
            <a:r>
              <a:rPr spc="15" dirty="0"/>
              <a:t>Child-Parent</a:t>
            </a:r>
            <a:r>
              <a:rPr spc="250" dirty="0">
                <a:latin typeface="Times New Roman"/>
                <a:cs typeface="Times New Roman"/>
              </a:rPr>
              <a:t> </a:t>
            </a:r>
            <a:r>
              <a:rPr spc="10" dirty="0"/>
              <a:t>flow:</a:t>
            </a:r>
            <a:r>
              <a:rPr spc="280" dirty="0">
                <a:latin typeface="Times New Roman"/>
                <a:cs typeface="Times New Roman"/>
              </a:rPr>
              <a:t> </a:t>
            </a:r>
            <a:r>
              <a:rPr spc="10" dirty="0"/>
              <a:t>d</a:t>
            </a:r>
            <a:r>
              <a:rPr spc="15" dirty="0"/>
              <a:t>e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0" dirty="0"/>
              <a:t>annotati</a:t>
            </a:r>
            <a:r>
              <a:rPr spc="15" dirty="0"/>
              <a:t>e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z="3000" spc="-10" dirty="0">
                <a:latin typeface="Courier New"/>
                <a:cs typeface="Courier New"/>
              </a:rPr>
              <a:t>@Output()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665859" y="1492767"/>
            <a:ext cx="3307079" cy="837565"/>
          </a:xfrm>
          <a:custGeom>
            <a:avLst/>
            <a:gdLst/>
            <a:ahLst/>
            <a:cxnLst/>
            <a:rect l="l" t="t" r="r" b="b"/>
            <a:pathLst>
              <a:path w="3307079" h="837564">
                <a:moveTo>
                  <a:pt x="0" y="837437"/>
                </a:moveTo>
                <a:lnTo>
                  <a:pt x="3307079" y="837437"/>
                </a:lnTo>
                <a:lnTo>
                  <a:pt x="3307079" y="0"/>
                </a:lnTo>
                <a:lnTo>
                  <a:pt x="0" y="0"/>
                </a:lnTo>
                <a:lnTo>
                  <a:pt x="0" y="837437"/>
                </a:lnTo>
                <a:close/>
              </a:path>
            </a:pathLst>
          </a:custGeom>
          <a:solidFill>
            <a:srgbClr val="60C9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59001" y="1485909"/>
            <a:ext cx="3321050" cy="851535"/>
          </a:xfrm>
          <a:custGeom>
            <a:avLst/>
            <a:gdLst/>
            <a:ahLst/>
            <a:cxnLst/>
            <a:rect l="l" t="t" r="r" b="b"/>
            <a:pathLst>
              <a:path w="3321050" h="851535">
                <a:moveTo>
                  <a:pt x="3320795" y="0"/>
                </a:moveTo>
                <a:lnTo>
                  <a:pt x="0" y="0"/>
                </a:lnTo>
                <a:lnTo>
                  <a:pt x="0" y="851153"/>
                </a:lnTo>
                <a:lnTo>
                  <a:pt x="3320795" y="851153"/>
                </a:lnTo>
                <a:lnTo>
                  <a:pt x="3320795" y="844295"/>
                </a:lnTo>
                <a:lnTo>
                  <a:pt x="13715" y="844295"/>
                </a:lnTo>
                <a:lnTo>
                  <a:pt x="6857" y="837437"/>
                </a:lnTo>
                <a:lnTo>
                  <a:pt x="13715" y="837437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3320795" y="6857"/>
                </a:lnTo>
                <a:lnTo>
                  <a:pt x="3320795" y="0"/>
                </a:lnTo>
                <a:close/>
              </a:path>
              <a:path w="3321050" h="851535">
                <a:moveTo>
                  <a:pt x="13715" y="837437"/>
                </a:moveTo>
                <a:lnTo>
                  <a:pt x="6857" y="837437"/>
                </a:lnTo>
                <a:lnTo>
                  <a:pt x="13715" y="844295"/>
                </a:lnTo>
                <a:lnTo>
                  <a:pt x="13715" y="837437"/>
                </a:lnTo>
                <a:close/>
              </a:path>
              <a:path w="3321050" h="851535">
                <a:moveTo>
                  <a:pt x="3307079" y="837437"/>
                </a:moveTo>
                <a:lnTo>
                  <a:pt x="13715" y="837437"/>
                </a:lnTo>
                <a:lnTo>
                  <a:pt x="13715" y="844295"/>
                </a:lnTo>
                <a:lnTo>
                  <a:pt x="3307079" y="844295"/>
                </a:lnTo>
                <a:lnTo>
                  <a:pt x="3307079" y="837437"/>
                </a:lnTo>
                <a:close/>
              </a:path>
              <a:path w="3321050" h="851535">
                <a:moveTo>
                  <a:pt x="3307079" y="6857"/>
                </a:moveTo>
                <a:lnTo>
                  <a:pt x="3307079" y="844295"/>
                </a:lnTo>
                <a:lnTo>
                  <a:pt x="3313937" y="837437"/>
                </a:lnTo>
                <a:lnTo>
                  <a:pt x="3320795" y="837437"/>
                </a:lnTo>
                <a:lnTo>
                  <a:pt x="3320795" y="13715"/>
                </a:lnTo>
                <a:lnTo>
                  <a:pt x="3313937" y="13715"/>
                </a:lnTo>
                <a:lnTo>
                  <a:pt x="3307079" y="6857"/>
                </a:lnTo>
                <a:close/>
              </a:path>
              <a:path w="3321050" h="851535">
                <a:moveTo>
                  <a:pt x="3320795" y="837437"/>
                </a:moveTo>
                <a:lnTo>
                  <a:pt x="3313937" y="837437"/>
                </a:lnTo>
                <a:lnTo>
                  <a:pt x="3307079" y="844295"/>
                </a:lnTo>
                <a:lnTo>
                  <a:pt x="3320795" y="844295"/>
                </a:lnTo>
                <a:lnTo>
                  <a:pt x="3320795" y="837437"/>
                </a:lnTo>
                <a:close/>
              </a:path>
              <a:path w="3321050" h="851535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3321050" h="851535">
                <a:moveTo>
                  <a:pt x="3307079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3307079" y="13715"/>
                </a:lnTo>
                <a:lnTo>
                  <a:pt x="3307079" y="6857"/>
                </a:lnTo>
                <a:close/>
              </a:path>
              <a:path w="3321050" h="851535">
                <a:moveTo>
                  <a:pt x="3320795" y="6857"/>
                </a:moveTo>
                <a:lnTo>
                  <a:pt x="3307079" y="6857"/>
                </a:lnTo>
                <a:lnTo>
                  <a:pt x="3313937" y="13715"/>
                </a:lnTo>
                <a:lnTo>
                  <a:pt x="3320795" y="13715"/>
                </a:lnTo>
                <a:lnTo>
                  <a:pt x="3320795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137040" y="1719544"/>
            <a:ext cx="2363470" cy="436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10" dirty="0">
                <a:solidFill>
                  <a:srgbClr val="FFFFFF"/>
                </a:solidFill>
                <a:latin typeface="Verdana"/>
                <a:cs typeface="Verdana"/>
              </a:rPr>
              <a:t>&lt;cit</a:t>
            </a:r>
            <a:r>
              <a:rPr sz="3200" spc="-50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3200" spc="-25" dirty="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r>
              <a:rPr sz="3200" spc="15" dirty="0">
                <a:solidFill>
                  <a:srgbClr val="FFFFFF"/>
                </a:solidFill>
                <a:latin typeface="Verdana"/>
                <a:cs typeface="Verdana"/>
              </a:rPr>
              <a:t>app&gt;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118994" y="2107701"/>
            <a:ext cx="401320" cy="1601470"/>
          </a:xfrm>
          <a:custGeom>
            <a:avLst/>
            <a:gdLst/>
            <a:ahLst/>
            <a:cxnLst/>
            <a:rect l="l" t="t" r="r" b="b"/>
            <a:pathLst>
              <a:path w="401320" h="1601470">
                <a:moveTo>
                  <a:pt x="300989" y="201167"/>
                </a:moveTo>
                <a:lnTo>
                  <a:pt x="100583" y="201167"/>
                </a:lnTo>
                <a:lnTo>
                  <a:pt x="100583" y="1600961"/>
                </a:lnTo>
                <a:lnTo>
                  <a:pt x="300989" y="1600961"/>
                </a:lnTo>
                <a:lnTo>
                  <a:pt x="300989" y="201167"/>
                </a:lnTo>
                <a:close/>
              </a:path>
              <a:path w="401320" h="1601470">
                <a:moveTo>
                  <a:pt x="200405" y="0"/>
                </a:moveTo>
                <a:lnTo>
                  <a:pt x="0" y="201167"/>
                </a:lnTo>
                <a:lnTo>
                  <a:pt x="400811" y="201167"/>
                </a:lnTo>
                <a:lnTo>
                  <a:pt x="20040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069463" y="2078745"/>
            <a:ext cx="500380" cy="1651000"/>
          </a:xfrm>
          <a:custGeom>
            <a:avLst/>
            <a:gdLst/>
            <a:ahLst/>
            <a:cxnLst/>
            <a:rect l="l" t="t" r="r" b="b"/>
            <a:pathLst>
              <a:path w="500379" h="1651000">
                <a:moveTo>
                  <a:pt x="129539" y="230123"/>
                </a:moveTo>
                <a:lnTo>
                  <a:pt x="129539" y="1650491"/>
                </a:lnTo>
                <a:lnTo>
                  <a:pt x="371093" y="1650491"/>
                </a:lnTo>
                <a:lnTo>
                  <a:pt x="371093" y="1629917"/>
                </a:lnTo>
                <a:lnTo>
                  <a:pt x="170687" y="1629917"/>
                </a:lnTo>
                <a:lnTo>
                  <a:pt x="150113" y="1609343"/>
                </a:lnTo>
                <a:lnTo>
                  <a:pt x="170687" y="1609343"/>
                </a:lnTo>
                <a:lnTo>
                  <a:pt x="170687" y="249935"/>
                </a:lnTo>
                <a:lnTo>
                  <a:pt x="150113" y="249935"/>
                </a:lnTo>
                <a:lnTo>
                  <a:pt x="129539" y="230123"/>
                </a:lnTo>
                <a:close/>
              </a:path>
              <a:path w="500379" h="1651000">
                <a:moveTo>
                  <a:pt x="170687" y="1609343"/>
                </a:moveTo>
                <a:lnTo>
                  <a:pt x="150113" y="1609343"/>
                </a:lnTo>
                <a:lnTo>
                  <a:pt x="170687" y="1629917"/>
                </a:lnTo>
                <a:lnTo>
                  <a:pt x="170687" y="1609343"/>
                </a:lnTo>
                <a:close/>
              </a:path>
              <a:path w="500379" h="1651000">
                <a:moveTo>
                  <a:pt x="329945" y="1609343"/>
                </a:moveTo>
                <a:lnTo>
                  <a:pt x="170687" y="1609343"/>
                </a:lnTo>
                <a:lnTo>
                  <a:pt x="170687" y="1629917"/>
                </a:lnTo>
                <a:lnTo>
                  <a:pt x="329945" y="1629917"/>
                </a:lnTo>
                <a:lnTo>
                  <a:pt x="329945" y="1609343"/>
                </a:lnTo>
                <a:close/>
              </a:path>
              <a:path w="500379" h="1651000">
                <a:moveTo>
                  <a:pt x="400811" y="209549"/>
                </a:moveTo>
                <a:lnTo>
                  <a:pt x="329945" y="209549"/>
                </a:lnTo>
                <a:lnTo>
                  <a:pt x="329945" y="1629917"/>
                </a:lnTo>
                <a:lnTo>
                  <a:pt x="350519" y="1609343"/>
                </a:lnTo>
                <a:lnTo>
                  <a:pt x="371093" y="1609343"/>
                </a:lnTo>
                <a:lnTo>
                  <a:pt x="371093" y="249935"/>
                </a:lnTo>
                <a:lnTo>
                  <a:pt x="350519" y="249935"/>
                </a:lnTo>
                <a:lnTo>
                  <a:pt x="371093" y="230123"/>
                </a:lnTo>
                <a:lnTo>
                  <a:pt x="421385" y="230123"/>
                </a:lnTo>
                <a:lnTo>
                  <a:pt x="400811" y="209549"/>
                </a:lnTo>
                <a:close/>
              </a:path>
              <a:path w="500379" h="1651000">
                <a:moveTo>
                  <a:pt x="371093" y="1609343"/>
                </a:moveTo>
                <a:lnTo>
                  <a:pt x="350519" y="1609343"/>
                </a:lnTo>
                <a:lnTo>
                  <a:pt x="329945" y="1629917"/>
                </a:lnTo>
                <a:lnTo>
                  <a:pt x="371093" y="1629917"/>
                </a:lnTo>
                <a:lnTo>
                  <a:pt x="371093" y="1609343"/>
                </a:lnTo>
                <a:close/>
              </a:path>
              <a:path w="500379" h="1651000">
                <a:moveTo>
                  <a:pt x="249935" y="0"/>
                </a:moveTo>
                <a:lnTo>
                  <a:pt x="0" y="249935"/>
                </a:lnTo>
                <a:lnTo>
                  <a:pt x="129539" y="249935"/>
                </a:lnTo>
                <a:lnTo>
                  <a:pt x="129539" y="244601"/>
                </a:lnTo>
                <a:lnTo>
                  <a:pt x="64007" y="244601"/>
                </a:lnTo>
                <a:lnTo>
                  <a:pt x="49529" y="209549"/>
                </a:lnTo>
                <a:lnTo>
                  <a:pt x="99059" y="209549"/>
                </a:lnTo>
                <a:lnTo>
                  <a:pt x="249935" y="58673"/>
                </a:lnTo>
                <a:lnTo>
                  <a:pt x="235457" y="44195"/>
                </a:lnTo>
                <a:lnTo>
                  <a:pt x="294131" y="44195"/>
                </a:lnTo>
                <a:lnTo>
                  <a:pt x="249935" y="0"/>
                </a:lnTo>
                <a:close/>
              </a:path>
              <a:path w="500379" h="1651000">
                <a:moveTo>
                  <a:pt x="170687" y="230123"/>
                </a:moveTo>
                <a:lnTo>
                  <a:pt x="129539" y="230123"/>
                </a:lnTo>
                <a:lnTo>
                  <a:pt x="150113" y="249935"/>
                </a:lnTo>
                <a:lnTo>
                  <a:pt x="170687" y="249935"/>
                </a:lnTo>
                <a:lnTo>
                  <a:pt x="170687" y="230123"/>
                </a:lnTo>
                <a:close/>
              </a:path>
              <a:path w="500379" h="1651000">
                <a:moveTo>
                  <a:pt x="371093" y="230123"/>
                </a:moveTo>
                <a:lnTo>
                  <a:pt x="350519" y="249935"/>
                </a:lnTo>
                <a:lnTo>
                  <a:pt x="371093" y="249935"/>
                </a:lnTo>
                <a:lnTo>
                  <a:pt x="371093" y="230123"/>
                </a:lnTo>
                <a:close/>
              </a:path>
              <a:path w="500379" h="1651000">
                <a:moveTo>
                  <a:pt x="421385" y="230123"/>
                </a:moveTo>
                <a:lnTo>
                  <a:pt x="371093" y="230123"/>
                </a:lnTo>
                <a:lnTo>
                  <a:pt x="371093" y="249935"/>
                </a:lnTo>
                <a:lnTo>
                  <a:pt x="499871" y="249935"/>
                </a:lnTo>
                <a:lnTo>
                  <a:pt x="494537" y="244601"/>
                </a:lnTo>
                <a:lnTo>
                  <a:pt x="435863" y="244601"/>
                </a:lnTo>
                <a:lnTo>
                  <a:pt x="421385" y="230123"/>
                </a:lnTo>
                <a:close/>
              </a:path>
              <a:path w="500379" h="1651000">
                <a:moveTo>
                  <a:pt x="99059" y="209549"/>
                </a:moveTo>
                <a:lnTo>
                  <a:pt x="49529" y="209549"/>
                </a:lnTo>
                <a:lnTo>
                  <a:pt x="64007" y="244601"/>
                </a:lnTo>
                <a:lnTo>
                  <a:pt x="99059" y="209549"/>
                </a:lnTo>
                <a:close/>
              </a:path>
              <a:path w="500379" h="1651000">
                <a:moveTo>
                  <a:pt x="170687" y="209549"/>
                </a:moveTo>
                <a:lnTo>
                  <a:pt x="99059" y="209549"/>
                </a:lnTo>
                <a:lnTo>
                  <a:pt x="64007" y="244601"/>
                </a:lnTo>
                <a:lnTo>
                  <a:pt x="129539" y="244601"/>
                </a:lnTo>
                <a:lnTo>
                  <a:pt x="129539" y="230123"/>
                </a:lnTo>
                <a:lnTo>
                  <a:pt x="170687" y="230123"/>
                </a:lnTo>
                <a:lnTo>
                  <a:pt x="170687" y="209549"/>
                </a:lnTo>
                <a:close/>
              </a:path>
              <a:path w="500379" h="1651000">
                <a:moveTo>
                  <a:pt x="294131" y="44195"/>
                </a:moveTo>
                <a:lnTo>
                  <a:pt x="264413" y="44195"/>
                </a:lnTo>
                <a:lnTo>
                  <a:pt x="249935" y="58673"/>
                </a:lnTo>
                <a:lnTo>
                  <a:pt x="435863" y="244601"/>
                </a:lnTo>
                <a:lnTo>
                  <a:pt x="450341" y="209549"/>
                </a:lnTo>
                <a:lnTo>
                  <a:pt x="459485" y="209549"/>
                </a:lnTo>
                <a:lnTo>
                  <a:pt x="294131" y="44195"/>
                </a:lnTo>
                <a:close/>
              </a:path>
              <a:path w="500379" h="1651000">
                <a:moveTo>
                  <a:pt x="459485" y="209549"/>
                </a:moveTo>
                <a:lnTo>
                  <a:pt x="450341" y="209549"/>
                </a:lnTo>
                <a:lnTo>
                  <a:pt x="435863" y="244601"/>
                </a:lnTo>
                <a:lnTo>
                  <a:pt x="494537" y="244601"/>
                </a:lnTo>
                <a:lnTo>
                  <a:pt x="459485" y="209549"/>
                </a:lnTo>
                <a:close/>
              </a:path>
              <a:path w="500379" h="1651000">
                <a:moveTo>
                  <a:pt x="264413" y="44195"/>
                </a:moveTo>
                <a:lnTo>
                  <a:pt x="235457" y="44195"/>
                </a:lnTo>
                <a:lnTo>
                  <a:pt x="249935" y="58673"/>
                </a:lnTo>
                <a:lnTo>
                  <a:pt x="264413" y="44195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73124" y="3803145"/>
            <a:ext cx="2753360" cy="2094230"/>
          </a:xfrm>
          <a:custGeom>
            <a:avLst/>
            <a:gdLst/>
            <a:ahLst/>
            <a:cxnLst/>
            <a:rect l="l" t="t" r="r" b="b"/>
            <a:pathLst>
              <a:path w="2753359" h="2094229">
                <a:moveTo>
                  <a:pt x="0" y="2093975"/>
                </a:moveTo>
                <a:lnTo>
                  <a:pt x="2753105" y="2093975"/>
                </a:lnTo>
                <a:lnTo>
                  <a:pt x="2753105" y="0"/>
                </a:lnTo>
                <a:lnTo>
                  <a:pt x="0" y="0"/>
                </a:lnTo>
                <a:lnTo>
                  <a:pt x="0" y="2093975"/>
                </a:lnTo>
                <a:close/>
              </a:path>
            </a:pathLst>
          </a:custGeom>
          <a:solidFill>
            <a:srgbClr val="CCEE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66265" y="3796293"/>
            <a:ext cx="2767330" cy="2108200"/>
          </a:xfrm>
          <a:custGeom>
            <a:avLst/>
            <a:gdLst/>
            <a:ahLst/>
            <a:cxnLst/>
            <a:rect l="l" t="t" r="r" b="b"/>
            <a:pathLst>
              <a:path w="2767329" h="2108200">
                <a:moveTo>
                  <a:pt x="2766821" y="0"/>
                </a:moveTo>
                <a:lnTo>
                  <a:pt x="0" y="0"/>
                </a:lnTo>
                <a:lnTo>
                  <a:pt x="0" y="2107691"/>
                </a:lnTo>
                <a:lnTo>
                  <a:pt x="2766821" y="2107691"/>
                </a:lnTo>
                <a:lnTo>
                  <a:pt x="2766821" y="2100827"/>
                </a:lnTo>
                <a:lnTo>
                  <a:pt x="13715" y="2100827"/>
                </a:lnTo>
                <a:lnTo>
                  <a:pt x="6857" y="2093969"/>
                </a:lnTo>
                <a:lnTo>
                  <a:pt x="13715" y="2093969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2766821" y="6857"/>
                </a:lnTo>
                <a:lnTo>
                  <a:pt x="2766821" y="0"/>
                </a:lnTo>
                <a:close/>
              </a:path>
              <a:path w="2767329" h="2108200">
                <a:moveTo>
                  <a:pt x="13715" y="2093969"/>
                </a:moveTo>
                <a:lnTo>
                  <a:pt x="6857" y="2093969"/>
                </a:lnTo>
                <a:lnTo>
                  <a:pt x="13715" y="2100827"/>
                </a:lnTo>
                <a:lnTo>
                  <a:pt x="13715" y="2093969"/>
                </a:lnTo>
                <a:close/>
              </a:path>
              <a:path w="2767329" h="2108200">
                <a:moveTo>
                  <a:pt x="2753105" y="2093969"/>
                </a:moveTo>
                <a:lnTo>
                  <a:pt x="13715" y="2093969"/>
                </a:lnTo>
                <a:lnTo>
                  <a:pt x="13715" y="2100827"/>
                </a:lnTo>
                <a:lnTo>
                  <a:pt x="2753105" y="2100827"/>
                </a:lnTo>
                <a:lnTo>
                  <a:pt x="2753105" y="2093969"/>
                </a:lnTo>
                <a:close/>
              </a:path>
              <a:path w="2767329" h="2108200">
                <a:moveTo>
                  <a:pt x="2753105" y="6857"/>
                </a:moveTo>
                <a:lnTo>
                  <a:pt x="2753105" y="2100827"/>
                </a:lnTo>
                <a:lnTo>
                  <a:pt x="2759963" y="2093969"/>
                </a:lnTo>
                <a:lnTo>
                  <a:pt x="2766821" y="2093969"/>
                </a:lnTo>
                <a:lnTo>
                  <a:pt x="2766821" y="13715"/>
                </a:lnTo>
                <a:lnTo>
                  <a:pt x="2759963" y="13715"/>
                </a:lnTo>
                <a:lnTo>
                  <a:pt x="2753105" y="6857"/>
                </a:lnTo>
                <a:close/>
              </a:path>
              <a:path w="2767329" h="2108200">
                <a:moveTo>
                  <a:pt x="2766821" y="2093969"/>
                </a:moveTo>
                <a:lnTo>
                  <a:pt x="2759963" y="2093969"/>
                </a:lnTo>
                <a:lnTo>
                  <a:pt x="2753105" y="2100827"/>
                </a:lnTo>
                <a:lnTo>
                  <a:pt x="2766821" y="2100827"/>
                </a:lnTo>
                <a:lnTo>
                  <a:pt x="2766821" y="2093969"/>
                </a:lnTo>
                <a:close/>
              </a:path>
              <a:path w="2767329" h="2108200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2767329" h="2108200">
                <a:moveTo>
                  <a:pt x="2753105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2753105" y="13715"/>
                </a:lnTo>
                <a:lnTo>
                  <a:pt x="2753105" y="6857"/>
                </a:lnTo>
                <a:close/>
              </a:path>
              <a:path w="2767329" h="2108200">
                <a:moveTo>
                  <a:pt x="2766821" y="6857"/>
                </a:moveTo>
                <a:lnTo>
                  <a:pt x="2753105" y="6857"/>
                </a:lnTo>
                <a:lnTo>
                  <a:pt x="2759963" y="13715"/>
                </a:lnTo>
                <a:lnTo>
                  <a:pt x="2766821" y="13715"/>
                </a:lnTo>
                <a:lnTo>
                  <a:pt x="2766821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149233" y="3893792"/>
            <a:ext cx="2199005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20" dirty="0">
                <a:latin typeface="Verdana"/>
                <a:cs typeface="Verdana"/>
              </a:rPr>
              <a:t>&lt;cit</a:t>
            </a:r>
            <a:r>
              <a:rPr sz="2600" spc="-65" dirty="0">
                <a:latin typeface="Verdana"/>
                <a:cs typeface="Verdana"/>
              </a:rPr>
              <a:t>y</a:t>
            </a:r>
            <a:r>
              <a:rPr sz="2600" spc="-20" dirty="0">
                <a:latin typeface="Verdana"/>
                <a:cs typeface="Verdana"/>
              </a:rPr>
              <a:t>-detail&gt;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360042" y="4543047"/>
            <a:ext cx="2081530" cy="521970"/>
          </a:xfrm>
          <a:custGeom>
            <a:avLst/>
            <a:gdLst/>
            <a:ahLst/>
            <a:cxnLst/>
            <a:rect l="l" t="t" r="r" b="b"/>
            <a:pathLst>
              <a:path w="2081529" h="521970">
                <a:moveTo>
                  <a:pt x="2081021" y="0"/>
                </a:moveTo>
                <a:lnTo>
                  <a:pt x="0" y="0"/>
                </a:lnTo>
                <a:lnTo>
                  <a:pt x="0" y="521969"/>
                </a:lnTo>
                <a:lnTo>
                  <a:pt x="2081021" y="521969"/>
                </a:lnTo>
                <a:lnTo>
                  <a:pt x="2081021" y="515111"/>
                </a:lnTo>
                <a:lnTo>
                  <a:pt x="13715" y="515111"/>
                </a:lnTo>
                <a:lnTo>
                  <a:pt x="6857" y="508253"/>
                </a:lnTo>
                <a:lnTo>
                  <a:pt x="13715" y="508253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2081021" y="6857"/>
                </a:lnTo>
                <a:lnTo>
                  <a:pt x="2081021" y="0"/>
                </a:lnTo>
                <a:close/>
              </a:path>
              <a:path w="2081529" h="521970">
                <a:moveTo>
                  <a:pt x="13715" y="508253"/>
                </a:moveTo>
                <a:lnTo>
                  <a:pt x="6857" y="508253"/>
                </a:lnTo>
                <a:lnTo>
                  <a:pt x="13715" y="515111"/>
                </a:lnTo>
                <a:lnTo>
                  <a:pt x="13715" y="508253"/>
                </a:lnTo>
                <a:close/>
              </a:path>
              <a:path w="2081529" h="521970">
                <a:moveTo>
                  <a:pt x="2067305" y="508253"/>
                </a:moveTo>
                <a:lnTo>
                  <a:pt x="13715" y="508253"/>
                </a:lnTo>
                <a:lnTo>
                  <a:pt x="13715" y="515111"/>
                </a:lnTo>
                <a:lnTo>
                  <a:pt x="2067305" y="515111"/>
                </a:lnTo>
                <a:lnTo>
                  <a:pt x="2067305" y="508253"/>
                </a:lnTo>
                <a:close/>
              </a:path>
              <a:path w="2081529" h="521970">
                <a:moveTo>
                  <a:pt x="2067305" y="6857"/>
                </a:moveTo>
                <a:lnTo>
                  <a:pt x="2067305" y="515111"/>
                </a:lnTo>
                <a:lnTo>
                  <a:pt x="2074163" y="508253"/>
                </a:lnTo>
                <a:lnTo>
                  <a:pt x="2081021" y="508253"/>
                </a:lnTo>
                <a:lnTo>
                  <a:pt x="2081021" y="13715"/>
                </a:lnTo>
                <a:lnTo>
                  <a:pt x="2074163" y="13715"/>
                </a:lnTo>
                <a:lnTo>
                  <a:pt x="2067305" y="6857"/>
                </a:lnTo>
                <a:close/>
              </a:path>
              <a:path w="2081529" h="521970">
                <a:moveTo>
                  <a:pt x="2081021" y="508253"/>
                </a:moveTo>
                <a:lnTo>
                  <a:pt x="2074163" y="508253"/>
                </a:lnTo>
                <a:lnTo>
                  <a:pt x="2067305" y="515111"/>
                </a:lnTo>
                <a:lnTo>
                  <a:pt x="2081021" y="515111"/>
                </a:lnTo>
                <a:lnTo>
                  <a:pt x="2081021" y="508253"/>
                </a:lnTo>
                <a:close/>
              </a:path>
              <a:path w="2081529" h="521970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2081529" h="521970">
                <a:moveTo>
                  <a:pt x="2067305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2067305" y="13715"/>
                </a:lnTo>
                <a:lnTo>
                  <a:pt x="2067305" y="6857"/>
                </a:lnTo>
                <a:close/>
              </a:path>
              <a:path w="2081529" h="521970">
                <a:moveTo>
                  <a:pt x="2081021" y="6857"/>
                </a:moveTo>
                <a:lnTo>
                  <a:pt x="2067305" y="6857"/>
                </a:lnTo>
                <a:lnTo>
                  <a:pt x="2074163" y="13715"/>
                </a:lnTo>
                <a:lnTo>
                  <a:pt x="2081021" y="13715"/>
                </a:lnTo>
                <a:lnTo>
                  <a:pt x="2081021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366900" y="4549905"/>
            <a:ext cx="2067560" cy="508634"/>
          </a:xfrm>
          <a:prstGeom prst="rect">
            <a:avLst/>
          </a:prstGeom>
          <a:solidFill>
            <a:srgbClr val="CCEEDF"/>
          </a:solidFill>
        </p:spPr>
        <p:txBody>
          <a:bodyPr vert="horz" wrap="square" lIns="0" tIns="0" rIns="0" bIns="0" rtlCol="0">
            <a:spAutoFit/>
          </a:bodyPr>
          <a:lstStyle/>
          <a:p>
            <a:pPr marL="184150">
              <a:lnSpc>
                <a:spcPct val="100000"/>
              </a:lnSpc>
            </a:pPr>
            <a:r>
              <a:rPr sz="1700" spc="10" dirty="0">
                <a:latin typeface="Verdana"/>
                <a:cs typeface="Verdana"/>
              </a:rPr>
              <a:t>{{</a:t>
            </a:r>
            <a:r>
              <a:rPr sz="1700" spc="165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Verdana"/>
                <a:cs typeface="Verdana"/>
              </a:rPr>
              <a:t>ci</a:t>
            </a:r>
            <a:r>
              <a:rPr sz="1700" spc="-5" dirty="0">
                <a:latin typeface="Verdana"/>
                <a:cs typeface="Verdana"/>
              </a:rPr>
              <a:t>t</a:t>
            </a:r>
            <a:r>
              <a:rPr sz="1700" spc="-155" dirty="0">
                <a:latin typeface="Verdana"/>
                <a:cs typeface="Verdana"/>
              </a:rPr>
              <a:t>y</a:t>
            </a:r>
            <a:r>
              <a:rPr sz="1700" spc="10" dirty="0">
                <a:latin typeface="Verdana"/>
                <a:cs typeface="Verdana"/>
              </a:rPr>
              <a:t>.name}}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360042" y="5135121"/>
            <a:ext cx="2104390" cy="523240"/>
          </a:xfrm>
          <a:custGeom>
            <a:avLst/>
            <a:gdLst/>
            <a:ahLst/>
            <a:cxnLst/>
            <a:rect l="l" t="t" r="r" b="b"/>
            <a:pathLst>
              <a:path w="2104390" h="523239">
                <a:moveTo>
                  <a:pt x="2103881" y="0"/>
                </a:moveTo>
                <a:lnTo>
                  <a:pt x="0" y="0"/>
                </a:lnTo>
                <a:lnTo>
                  <a:pt x="0" y="522731"/>
                </a:lnTo>
                <a:lnTo>
                  <a:pt x="2103881" y="522731"/>
                </a:lnTo>
                <a:lnTo>
                  <a:pt x="2103881" y="515873"/>
                </a:lnTo>
                <a:lnTo>
                  <a:pt x="13715" y="515873"/>
                </a:lnTo>
                <a:lnTo>
                  <a:pt x="6857" y="509015"/>
                </a:lnTo>
                <a:lnTo>
                  <a:pt x="13715" y="509015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2103881" y="6857"/>
                </a:lnTo>
                <a:lnTo>
                  <a:pt x="2103881" y="0"/>
                </a:lnTo>
                <a:close/>
              </a:path>
              <a:path w="2104390" h="523239">
                <a:moveTo>
                  <a:pt x="13715" y="509015"/>
                </a:moveTo>
                <a:lnTo>
                  <a:pt x="6857" y="509015"/>
                </a:lnTo>
                <a:lnTo>
                  <a:pt x="13715" y="515873"/>
                </a:lnTo>
                <a:lnTo>
                  <a:pt x="13715" y="509015"/>
                </a:lnTo>
                <a:close/>
              </a:path>
              <a:path w="2104390" h="523239">
                <a:moveTo>
                  <a:pt x="2090165" y="509015"/>
                </a:moveTo>
                <a:lnTo>
                  <a:pt x="13715" y="509015"/>
                </a:lnTo>
                <a:lnTo>
                  <a:pt x="13715" y="515873"/>
                </a:lnTo>
                <a:lnTo>
                  <a:pt x="2090165" y="515873"/>
                </a:lnTo>
                <a:lnTo>
                  <a:pt x="2090165" y="509015"/>
                </a:lnTo>
                <a:close/>
              </a:path>
              <a:path w="2104390" h="523239">
                <a:moveTo>
                  <a:pt x="2090165" y="6857"/>
                </a:moveTo>
                <a:lnTo>
                  <a:pt x="2090165" y="515873"/>
                </a:lnTo>
                <a:lnTo>
                  <a:pt x="2097023" y="509015"/>
                </a:lnTo>
                <a:lnTo>
                  <a:pt x="2103881" y="509015"/>
                </a:lnTo>
                <a:lnTo>
                  <a:pt x="2103881" y="13715"/>
                </a:lnTo>
                <a:lnTo>
                  <a:pt x="2097023" y="13715"/>
                </a:lnTo>
                <a:lnTo>
                  <a:pt x="2090165" y="6857"/>
                </a:lnTo>
                <a:close/>
              </a:path>
              <a:path w="2104390" h="523239">
                <a:moveTo>
                  <a:pt x="2103881" y="509015"/>
                </a:moveTo>
                <a:lnTo>
                  <a:pt x="2097023" y="509015"/>
                </a:lnTo>
                <a:lnTo>
                  <a:pt x="2090165" y="515873"/>
                </a:lnTo>
                <a:lnTo>
                  <a:pt x="2103881" y="515873"/>
                </a:lnTo>
                <a:lnTo>
                  <a:pt x="2103881" y="509015"/>
                </a:lnTo>
                <a:close/>
              </a:path>
              <a:path w="2104390" h="523239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2104390" h="523239">
                <a:moveTo>
                  <a:pt x="2090165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2090165" y="13715"/>
                </a:lnTo>
                <a:lnTo>
                  <a:pt x="2090165" y="6857"/>
                </a:lnTo>
                <a:close/>
              </a:path>
              <a:path w="2104390" h="523239">
                <a:moveTo>
                  <a:pt x="2103881" y="6857"/>
                </a:moveTo>
                <a:lnTo>
                  <a:pt x="2090165" y="6857"/>
                </a:lnTo>
                <a:lnTo>
                  <a:pt x="2097023" y="13715"/>
                </a:lnTo>
                <a:lnTo>
                  <a:pt x="2103881" y="13715"/>
                </a:lnTo>
                <a:lnTo>
                  <a:pt x="2103881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366900" y="5141979"/>
            <a:ext cx="2090420" cy="509270"/>
          </a:xfrm>
          <a:prstGeom prst="rect">
            <a:avLst/>
          </a:prstGeom>
          <a:solidFill>
            <a:srgbClr val="CCEEDF"/>
          </a:solidFill>
        </p:spPr>
        <p:txBody>
          <a:bodyPr vert="horz" wrap="square" lIns="0" tIns="0" rIns="0" bIns="0" rtlCol="0">
            <a:spAutoFit/>
          </a:bodyPr>
          <a:lstStyle/>
          <a:p>
            <a:pPr marL="161290">
              <a:lnSpc>
                <a:spcPct val="100000"/>
              </a:lnSpc>
            </a:pPr>
            <a:r>
              <a:rPr sz="1500" spc="-5" dirty="0">
                <a:latin typeface="Verdana"/>
                <a:cs typeface="Verdana"/>
              </a:rPr>
              <a:t>{</a:t>
            </a:r>
            <a:r>
              <a:rPr sz="1500" dirty="0">
                <a:latin typeface="Verdana"/>
                <a:cs typeface="Verdana"/>
              </a:rPr>
              <a:t>{</a:t>
            </a:r>
            <a:r>
              <a:rPr sz="1500" spc="14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Verdana"/>
                <a:cs typeface="Verdana"/>
              </a:rPr>
              <a:t>cit</a:t>
            </a:r>
            <a:r>
              <a:rPr sz="1500" spc="-140" dirty="0">
                <a:latin typeface="Verdana"/>
                <a:cs typeface="Verdana"/>
              </a:rPr>
              <a:t>y</a:t>
            </a:r>
            <a:r>
              <a:rPr sz="1500" spc="-5" dirty="0">
                <a:latin typeface="Verdana"/>
                <a:cs typeface="Verdana"/>
              </a:rPr>
              <a:t>.pr</a:t>
            </a:r>
            <a:r>
              <a:rPr sz="1500" spc="-15" dirty="0">
                <a:latin typeface="Verdana"/>
                <a:cs typeface="Verdana"/>
              </a:rPr>
              <a:t>o</a:t>
            </a:r>
            <a:r>
              <a:rPr sz="1500" spc="-5" dirty="0">
                <a:latin typeface="Verdana"/>
                <a:cs typeface="Verdana"/>
              </a:rPr>
              <a:t>vince}}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496945" y="2330205"/>
            <a:ext cx="5032375" cy="1473200"/>
          </a:xfrm>
          <a:custGeom>
            <a:avLst/>
            <a:gdLst/>
            <a:ahLst/>
            <a:cxnLst/>
            <a:rect l="l" t="t" r="r" b="b"/>
            <a:pathLst>
              <a:path w="5032375" h="1473200">
                <a:moveTo>
                  <a:pt x="5032247" y="0"/>
                </a:moveTo>
                <a:lnTo>
                  <a:pt x="1638299" y="0"/>
                </a:lnTo>
                <a:lnTo>
                  <a:pt x="1638299" y="858773"/>
                </a:lnTo>
                <a:lnTo>
                  <a:pt x="0" y="873251"/>
                </a:lnTo>
                <a:lnTo>
                  <a:pt x="1638299" y="1227581"/>
                </a:lnTo>
                <a:lnTo>
                  <a:pt x="1638299" y="1472945"/>
                </a:lnTo>
                <a:lnTo>
                  <a:pt x="5032247" y="1472945"/>
                </a:lnTo>
                <a:lnTo>
                  <a:pt x="503224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335919" y="2596364"/>
            <a:ext cx="2990215" cy="702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(event)=“m</a:t>
            </a:r>
            <a:r>
              <a:rPr sz="1300" b="1" spc="-3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Event($event)”</a:t>
            </a:r>
            <a:endParaRPr sz="13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459"/>
              </a:spcBef>
            </a:pP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…</a:t>
            </a:r>
            <a:endParaRPr sz="13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455"/>
              </a:spcBef>
            </a:pP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@Output(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300" b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event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: 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EventEmitter&lt;</a:t>
            </a:r>
            <a:r>
              <a:rPr sz="1300" b="1" spc="-1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300" b="1" spc="-3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pe&gt;</a:t>
            </a:r>
            <a:endParaRPr sz="13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893193" y="6716505"/>
            <a:ext cx="434340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-180" dirty="0">
                <a:latin typeface="Arial"/>
                <a:cs typeface="Arial"/>
              </a:rPr>
              <a:t>P</a:t>
            </a:r>
            <a:r>
              <a:rPr sz="1300" spc="-5" dirty="0">
                <a:latin typeface="Arial"/>
                <a:cs typeface="Arial"/>
              </a:rPr>
              <a:t>.</a:t>
            </a:r>
            <a:r>
              <a:rPr sz="1300" spc="-15" dirty="0">
                <a:latin typeface="Arial"/>
                <a:cs typeface="Arial"/>
              </a:rPr>
              <a:t>165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8928C-BB63-8F42-83F5-DBD650E7C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DE0C34-4C53-5049-9E64-1150BA9671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4306DA-3C35-3C42-8C2F-2CFA63D075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9259"/>
            <a:ext cx="10693400" cy="5584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2006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84404" rIns="0" bIns="0" rtlCol="0">
            <a:spAutoFit/>
          </a:bodyPr>
          <a:lstStyle/>
          <a:p>
            <a:pPr marL="464184">
              <a:lnSpc>
                <a:spcPct val="100000"/>
              </a:lnSpc>
            </a:pPr>
            <a:r>
              <a:rPr spc="15" dirty="0"/>
              <a:t>Child-Parent</a:t>
            </a:r>
            <a:r>
              <a:rPr spc="250" dirty="0">
                <a:latin typeface="Times New Roman"/>
                <a:cs typeface="Times New Roman"/>
              </a:rPr>
              <a:t> </a:t>
            </a:r>
            <a:r>
              <a:rPr spc="10" dirty="0"/>
              <a:t>flow:</a:t>
            </a:r>
            <a:r>
              <a:rPr spc="280" dirty="0">
                <a:latin typeface="Times New Roman"/>
                <a:cs typeface="Times New Roman"/>
              </a:rPr>
              <a:t> </a:t>
            </a:r>
            <a:r>
              <a:rPr spc="10" dirty="0"/>
              <a:t>d</a:t>
            </a:r>
            <a:r>
              <a:rPr spc="15" dirty="0"/>
              <a:t>e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0" dirty="0"/>
              <a:t>annotati</a:t>
            </a:r>
            <a:r>
              <a:rPr spc="15" dirty="0"/>
              <a:t>e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z="3000" spc="-10" dirty="0">
                <a:latin typeface="Courier New"/>
                <a:cs typeface="Courier New"/>
              </a:rPr>
              <a:t>@Output()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665859" y="1492767"/>
            <a:ext cx="3307079" cy="837565"/>
          </a:xfrm>
          <a:custGeom>
            <a:avLst/>
            <a:gdLst/>
            <a:ahLst/>
            <a:cxnLst/>
            <a:rect l="l" t="t" r="r" b="b"/>
            <a:pathLst>
              <a:path w="3307079" h="837564">
                <a:moveTo>
                  <a:pt x="0" y="837437"/>
                </a:moveTo>
                <a:lnTo>
                  <a:pt x="3307079" y="837437"/>
                </a:lnTo>
                <a:lnTo>
                  <a:pt x="3307079" y="0"/>
                </a:lnTo>
                <a:lnTo>
                  <a:pt x="0" y="0"/>
                </a:lnTo>
                <a:lnTo>
                  <a:pt x="0" y="837437"/>
                </a:lnTo>
                <a:close/>
              </a:path>
            </a:pathLst>
          </a:custGeom>
          <a:solidFill>
            <a:srgbClr val="60C9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59001" y="1485909"/>
            <a:ext cx="3321050" cy="851535"/>
          </a:xfrm>
          <a:custGeom>
            <a:avLst/>
            <a:gdLst/>
            <a:ahLst/>
            <a:cxnLst/>
            <a:rect l="l" t="t" r="r" b="b"/>
            <a:pathLst>
              <a:path w="3321050" h="851535">
                <a:moveTo>
                  <a:pt x="3320795" y="0"/>
                </a:moveTo>
                <a:lnTo>
                  <a:pt x="0" y="0"/>
                </a:lnTo>
                <a:lnTo>
                  <a:pt x="0" y="851153"/>
                </a:lnTo>
                <a:lnTo>
                  <a:pt x="3320795" y="851153"/>
                </a:lnTo>
                <a:lnTo>
                  <a:pt x="3320795" y="844295"/>
                </a:lnTo>
                <a:lnTo>
                  <a:pt x="13715" y="844295"/>
                </a:lnTo>
                <a:lnTo>
                  <a:pt x="6857" y="837437"/>
                </a:lnTo>
                <a:lnTo>
                  <a:pt x="13715" y="837437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3320795" y="6857"/>
                </a:lnTo>
                <a:lnTo>
                  <a:pt x="3320795" y="0"/>
                </a:lnTo>
                <a:close/>
              </a:path>
              <a:path w="3321050" h="851535">
                <a:moveTo>
                  <a:pt x="13715" y="837437"/>
                </a:moveTo>
                <a:lnTo>
                  <a:pt x="6857" y="837437"/>
                </a:lnTo>
                <a:lnTo>
                  <a:pt x="13715" y="844295"/>
                </a:lnTo>
                <a:lnTo>
                  <a:pt x="13715" y="837437"/>
                </a:lnTo>
                <a:close/>
              </a:path>
              <a:path w="3321050" h="851535">
                <a:moveTo>
                  <a:pt x="3307079" y="837437"/>
                </a:moveTo>
                <a:lnTo>
                  <a:pt x="13715" y="837437"/>
                </a:lnTo>
                <a:lnTo>
                  <a:pt x="13715" y="844295"/>
                </a:lnTo>
                <a:lnTo>
                  <a:pt x="3307079" y="844295"/>
                </a:lnTo>
                <a:lnTo>
                  <a:pt x="3307079" y="837437"/>
                </a:lnTo>
                <a:close/>
              </a:path>
              <a:path w="3321050" h="851535">
                <a:moveTo>
                  <a:pt x="3307079" y="6857"/>
                </a:moveTo>
                <a:lnTo>
                  <a:pt x="3307079" y="844295"/>
                </a:lnTo>
                <a:lnTo>
                  <a:pt x="3313937" y="837437"/>
                </a:lnTo>
                <a:lnTo>
                  <a:pt x="3320795" y="837437"/>
                </a:lnTo>
                <a:lnTo>
                  <a:pt x="3320795" y="13715"/>
                </a:lnTo>
                <a:lnTo>
                  <a:pt x="3313937" y="13715"/>
                </a:lnTo>
                <a:lnTo>
                  <a:pt x="3307079" y="6857"/>
                </a:lnTo>
                <a:close/>
              </a:path>
              <a:path w="3321050" h="851535">
                <a:moveTo>
                  <a:pt x="3320795" y="837437"/>
                </a:moveTo>
                <a:lnTo>
                  <a:pt x="3313937" y="837437"/>
                </a:lnTo>
                <a:lnTo>
                  <a:pt x="3307079" y="844295"/>
                </a:lnTo>
                <a:lnTo>
                  <a:pt x="3320795" y="844295"/>
                </a:lnTo>
                <a:lnTo>
                  <a:pt x="3320795" y="837437"/>
                </a:lnTo>
                <a:close/>
              </a:path>
              <a:path w="3321050" h="851535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3321050" h="851535">
                <a:moveTo>
                  <a:pt x="3307079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3307079" y="13715"/>
                </a:lnTo>
                <a:lnTo>
                  <a:pt x="3307079" y="6857"/>
                </a:lnTo>
                <a:close/>
              </a:path>
              <a:path w="3321050" h="851535">
                <a:moveTo>
                  <a:pt x="3320795" y="6857"/>
                </a:moveTo>
                <a:lnTo>
                  <a:pt x="3307079" y="6857"/>
                </a:lnTo>
                <a:lnTo>
                  <a:pt x="3313937" y="13715"/>
                </a:lnTo>
                <a:lnTo>
                  <a:pt x="3320795" y="13715"/>
                </a:lnTo>
                <a:lnTo>
                  <a:pt x="3320795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137040" y="1719544"/>
            <a:ext cx="2363470" cy="436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10" dirty="0">
                <a:solidFill>
                  <a:srgbClr val="FFFFFF"/>
                </a:solidFill>
                <a:latin typeface="Verdana"/>
                <a:cs typeface="Verdana"/>
              </a:rPr>
              <a:t>&lt;cit</a:t>
            </a:r>
            <a:r>
              <a:rPr sz="3200" spc="-50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3200" spc="-25" dirty="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r>
              <a:rPr sz="3200" spc="15" dirty="0">
                <a:solidFill>
                  <a:srgbClr val="FFFFFF"/>
                </a:solidFill>
                <a:latin typeface="Verdana"/>
                <a:cs typeface="Verdana"/>
              </a:rPr>
              <a:t>app&gt;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118994" y="2107701"/>
            <a:ext cx="401320" cy="1601470"/>
          </a:xfrm>
          <a:custGeom>
            <a:avLst/>
            <a:gdLst/>
            <a:ahLst/>
            <a:cxnLst/>
            <a:rect l="l" t="t" r="r" b="b"/>
            <a:pathLst>
              <a:path w="401320" h="1601470">
                <a:moveTo>
                  <a:pt x="300989" y="201167"/>
                </a:moveTo>
                <a:lnTo>
                  <a:pt x="100583" y="201167"/>
                </a:lnTo>
                <a:lnTo>
                  <a:pt x="100583" y="1600961"/>
                </a:lnTo>
                <a:lnTo>
                  <a:pt x="300989" y="1600961"/>
                </a:lnTo>
                <a:lnTo>
                  <a:pt x="300989" y="201167"/>
                </a:lnTo>
                <a:close/>
              </a:path>
              <a:path w="401320" h="1601470">
                <a:moveTo>
                  <a:pt x="200405" y="0"/>
                </a:moveTo>
                <a:lnTo>
                  <a:pt x="0" y="201167"/>
                </a:lnTo>
                <a:lnTo>
                  <a:pt x="400811" y="201167"/>
                </a:lnTo>
                <a:lnTo>
                  <a:pt x="20040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069463" y="2078745"/>
            <a:ext cx="500380" cy="1651000"/>
          </a:xfrm>
          <a:custGeom>
            <a:avLst/>
            <a:gdLst/>
            <a:ahLst/>
            <a:cxnLst/>
            <a:rect l="l" t="t" r="r" b="b"/>
            <a:pathLst>
              <a:path w="500379" h="1651000">
                <a:moveTo>
                  <a:pt x="129539" y="230123"/>
                </a:moveTo>
                <a:lnTo>
                  <a:pt x="129539" y="1650491"/>
                </a:lnTo>
                <a:lnTo>
                  <a:pt x="371093" y="1650491"/>
                </a:lnTo>
                <a:lnTo>
                  <a:pt x="371093" y="1629917"/>
                </a:lnTo>
                <a:lnTo>
                  <a:pt x="170687" y="1629917"/>
                </a:lnTo>
                <a:lnTo>
                  <a:pt x="150113" y="1609343"/>
                </a:lnTo>
                <a:lnTo>
                  <a:pt x="170687" y="1609343"/>
                </a:lnTo>
                <a:lnTo>
                  <a:pt x="170687" y="249935"/>
                </a:lnTo>
                <a:lnTo>
                  <a:pt x="150113" y="249935"/>
                </a:lnTo>
                <a:lnTo>
                  <a:pt x="129539" y="230123"/>
                </a:lnTo>
                <a:close/>
              </a:path>
              <a:path w="500379" h="1651000">
                <a:moveTo>
                  <a:pt x="170687" y="1609343"/>
                </a:moveTo>
                <a:lnTo>
                  <a:pt x="150113" y="1609343"/>
                </a:lnTo>
                <a:lnTo>
                  <a:pt x="170687" y="1629917"/>
                </a:lnTo>
                <a:lnTo>
                  <a:pt x="170687" y="1609343"/>
                </a:lnTo>
                <a:close/>
              </a:path>
              <a:path w="500379" h="1651000">
                <a:moveTo>
                  <a:pt x="329945" y="1609343"/>
                </a:moveTo>
                <a:lnTo>
                  <a:pt x="170687" y="1609343"/>
                </a:lnTo>
                <a:lnTo>
                  <a:pt x="170687" y="1629917"/>
                </a:lnTo>
                <a:lnTo>
                  <a:pt x="329945" y="1629917"/>
                </a:lnTo>
                <a:lnTo>
                  <a:pt x="329945" y="1609343"/>
                </a:lnTo>
                <a:close/>
              </a:path>
              <a:path w="500379" h="1651000">
                <a:moveTo>
                  <a:pt x="400811" y="209549"/>
                </a:moveTo>
                <a:lnTo>
                  <a:pt x="329945" y="209549"/>
                </a:lnTo>
                <a:lnTo>
                  <a:pt x="329945" y="1629917"/>
                </a:lnTo>
                <a:lnTo>
                  <a:pt x="350519" y="1609343"/>
                </a:lnTo>
                <a:lnTo>
                  <a:pt x="371093" y="1609343"/>
                </a:lnTo>
                <a:lnTo>
                  <a:pt x="371093" y="249935"/>
                </a:lnTo>
                <a:lnTo>
                  <a:pt x="350519" y="249935"/>
                </a:lnTo>
                <a:lnTo>
                  <a:pt x="371093" y="230123"/>
                </a:lnTo>
                <a:lnTo>
                  <a:pt x="421385" y="230123"/>
                </a:lnTo>
                <a:lnTo>
                  <a:pt x="400811" y="209549"/>
                </a:lnTo>
                <a:close/>
              </a:path>
              <a:path w="500379" h="1651000">
                <a:moveTo>
                  <a:pt x="371093" y="1609343"/>
                </a:moveTo>
                <a:lnTo>
                  <a:pt x="350519" y="1609343"/>
                </a:lnTo>
                <a:lnTo>
                  <a:pt x="329945" y="1629917"/>
                </a:lnTo>
                <a:lnTo>
                  <a:pt x="371093" y="1629917"/>
                </a:lnTo>
                <a:lnTo>
                  <a:pt x="371093" y="1609343"/>
                </a:lnTo>
                <a:close/>
              </a:path>
              <a:path w="500379" h="1651000">
                <a:moveTo>
                  <a:pt x="249935" y="0"/>
                </a:moveTo>
                <a:lnTo>
                  <a:pt x="0" y="249935"/>
                </a:lnTo>
                <a:lnTo>
                  <a:pt x="129539" y="249935"/>
                </a:lnTo>
                <a:lnTo>
                  <a:pt x="129539" y="244601"/>
                </a:lnTo>
                <a:lnTo>
                  <a:pt x="64007" y="244601"/>
                </a:lnTo>
                <a:lnTo>
                  <a:pt x="49529" y="209549"/>
                </a:lnTo>
                <a:lnTo>
                  <a:pt x="99059" y="209549"/>
                </a:lnTo>
                <a:lnTo>
                  <a:pt x="249935" y="58673"/>
                </a:lnTo>
                <a:lnTo>
                  <a:pt x="235457" y="44195"/>
                </a:lnTo>
                <a:lnTo>
                  <a:pt x="294131" y="44195"/>
                </a:lnTo>
                <a:lnTo>
                  <a:pt x="249935" y="0"/>
                </a:lnTo>
                <a:close/>
              </a:path>
              <a:path w="500379" h="1651000">
                <a:moveTo>
                  <a:pt x="170687" y="230123"/>
                </a:moveTo>
                <a:lnTo>
                  <a:pt x="129539" y="230123"/>
                </a:lnTo>
                <a:lnTo>
                  <a:pt x="150113" y="249935"/>
                </a:lnTo>
                <a:lnTo>
                  <a:pt x="170687" y="249935"/>
                </a:lnTo>
                <a:lnTo>
                  <a:pt x="170687" y="230123"/>
                </a:lnTo>
                <a:close/>
              </a:path>
              <a:path w="500379" h="1651000">
                <a:moveTo>
                  <a:pt x="371093" y="230123"/>
                </a:moveTo>
                <a:lnTo>
                  <a:pt x="350519" y="249935"/>
                </a:lnTo>
                <a:lnTo>
                  <a:pt x="371093" y="249935"/>
                </a:lnTo>
                <a:lnTo>
                  <a:pt x="371093" y="230123"/>
                </a:lnTo>
                <a:close/>
              </a:path>
              <a:path w="500379" h="1651000">
                <a:moveTo>
                  <a:pt x="421385" y="230123"/>
                </a:moveTo>
                <a:lnTo>
                  <a:pt x="371093" y="230123"/>
                </a:lnTo>
                <a:lnTo>
                  <a:pt x="371093" y="249935"/>
                </a:lnTo>
                <a:lnTo>
                  <a:pt x="499871" y="249935"/>
                </a:lnTo>
                <a:lnTo>
                  <a:pt x="494537" y="244601"/>
                </a:lnTo>
                <a:lnTo>
                  <a:pt x="435863" y="244601"/>
                </a:lnTo>
                <a:lnTo>
                  <a:pt x="421385" y="230123"/>
                </a:lnTo>
                <a:close/>
              </a:path>
              <a:path w="500379" h="1651000">
                <a:moveTo>
                  <a:pt x="99059" y="209549"/>
                </a:moveTo>
                <a:lnTo>
                  <a:pt x="49529" y="209549"/>
                </a:lnTo>
                <a:lnTo>
                  <a:pt x="64007" y="244601"/>
                </a:lnTo>
                <a:lnTo>
                  <a:pt x="99059" y="209549"/>
                </a:lnTo>
                <a:close/>
              </a:path>
              <a:path w="500379" h="1651000">
                <a:moveTo>
                  <a:pt x="170687" y="209549"/>
                </a:moveTo>
                <a:lnTo>
                  <a:pt x="99059" y="209549"/>
                </a:lnTo>
                <a:lnTo>
                  <a:pt x="64007" y="244601"/>
                </a:lnTo>
                <a:lnTo>
                  <a:pt x="129539" y="244601"/>
                </a:lnTo>
                <a:lnTo>
                  <a:pt x="129539" y="230123"/>
                </a:lnTo>
                <a:lnTo>
                  <a:pt x="170687" y="230123"/>
                </a:lnTo>
                <a:lnTo>
                  <a:pt x="170687" y="209549"/>
                </a:lnTo>
                <a:close/>
              </a:path>
              <a:path w="500379" h="1651000">
                <a:moveTo>
                  <a:pt x="294131" y="44195"/>
                </a:moveTo>
                <a:lnTo>
                  <a:pt x="264413" y="44195"/>
                </a:lnTo>
                <a:lnTo>
                  <a:pt x="249935" y="58673"/>
                </a:lnTo>
                <a:lnTo>
                  <a:pt x="435863" y="244601"/>
                </a:lnTo>
                <a:lnTo>
                  <a:pt x="450341" y="209549"/>
                </a:lnTo>
                <a:lnTo>
                  <a:pt x="459485" y="209549"/>
                </a:lnTo>
                <a:lnTo>
                  <a:pt x="294131" y="44195"/>
                </a:lnTo>
                <a:close/>
              </a:path>
              <a:path w="500379" h="1651000">
                <a:moveTo>
                  <a:pt x="459485" y="209549"/>
                </a:moveTo>
                <a:lnTo>
                  <a:pt x="450341" y="209549"/>
                </a:lnTo>
                <a:lnTo>
                  <a:pt x="435863" y="244601"/>
                </a:lnTo>
                <a:lnTo>
                  <a:pt x="494537" y="244601"/>
                </a:lnTo>
                <a:lnTo>
                  <a:pt x="459485" y="209549"/>
                </a:lnTo>
                <a:close/>
              </a:path>
              <a:path w="500379" h="1651000">
                <a:moveTo>
                  <a:pt x="264413" y="44195"/>
                </a:moveTo>
                <a:lnTo>
                  <a:pt x="235457" y="44195"/>
                </a:lnTo>
                <a:lnTo>
                  <a:pt x="249935" y="58673"/>
                </a:lnTo>
                <a:lnTo>
                  <a:pt x="264413" y="44195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73124" y="3803145"/>
            <a:ext cx="2753360" cy="2094230"/>
          </a:xfrm>
          <a:custGeom>
            <a:avLst/>
            <a:gdLst/>
            <a:ahLst/>
            <a:cxnLst/>
            <a:rect l="l" t="t" r="r" b="b"/>
            <a:pathLst>
              <a:path w="2753359" h="2094229">
                <a:moveTo>
                  <a:pt x="0" y="2093975"/>
                </a:moveTo>
                <a:lnTo>
                  <a:pt x="2753105" y="2093975"/>
                </a:lnTo>
                <a:lnTo>
                  <a:pt x="2753105" y="0"/>
                </a:lnTo>
                <a:lnTo>
                  <a:pt x="0" y="0"/>
                </a:lnTo>
                <a:lnTo>
                  <a:pt x="0" y="2093975"/>
                </a:lnTo>
                <a:close/>
              </a:path>
            </a:pathLst>
          </a:custGeom>
          <a:solidFill>
            <a:srgbClr val="CCEE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66265" y="3796293"/>
            <a:ext cx="2767330" cy="2108200"/>
          </a:xfrm>
          <a:custGeom>
            <a:avLst/>
            <a:gdLst/>
            <a:ahLst/>
            <a:cxnLst/>
            <a:rect l="l" t="t" r="r" b="b"/>
            <a:pathLst>
              <a:path w="2767329" h="2108200">
                <a:moveTo>
                  <a:pt x="2766821" y="0"/>
                </a:moveTo>
                <a:lnTo>
                  <a:pt x="0" y="0"/>
                </a:lnTo>
                <a:lnTo>
                  <a:pt x="0" y="2107691"/>
                </a:lnTo>
                <a:lnTo>
                  <a:pt x="2766821" y="2107691"/>
                </a:lnTo>
                <a:lnTo>
                  <a:pt x="2766821" y="2100827"/>
                </a:lnTo>
                <a:lnTo>
                  <a:pt x="13715" y="2100827"/>
                </a:lnTo>
                <a:lnTo>
                  <a:pt x="6857" y="2093969"/>
                </a:lnTo>
                <a:lnTo>
                  <a:pt x="13715" y="2093969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2766821" y="6857"/>
                </a:lnTo>
                <a:lnTo>
                  <a:pt x="2766821" y="0"/>
                </a:lnTo>
                <a:close/>
              </a:path>
              <a:path w="2767329" h="2108200">
                <a:moveTo>
                  <a:pt x="13715" y="2093969"/>
                </a:moveTo>
                <a:lnTo>
                  <a:pt x="6857" y="2093969"/>
                </a:lnTo>
                <a:lnTo>
                  <a:pt x="13715" y="2100827"/>
                </a:lnTo>
                <a:lnTo>
                  <a:pt x="13715" y="2093969"/>
                </a:lnTo>
                <a:close/>
              </a:path>
              <a:path w="2767329" h="2108200">
                <a:moveTo>
                  <a:pt x="2753105" y="2093969"/>
                </a:moveTo>
                <a:lnTo>
                  <a:pt x="13715" y="2093969"/>
                </a:lnTo>
                <a:lnTo>
                  <a:pt x="13715" y="2100827"/>
                </a:lnTo>
                <a:lnTo>
                  <a:pt x="2753105" y="2100827"/>
                </a:lnTo>
                <a:lnTo>
                  <a:pt x="2753105" y="2093969"/>
                </a:lnTo>
                <a:close/>
              </a:path>
              <a:path w="2767329" h="2108200">
                <a:moveTo>
                  <a:pt x="2753105" y="6857"/>
                </a:moveTo>
                <a:lnTo>
                  <a:pt x="2753105" y="2100827"/>
                </a:lnTo>
                <a:lnTo>
                  <a:pt x="2759963" y="2093969"/>
                </a:lnTo>
                <a:lnTo>
                  <a:pt x="2766821" y="2093969"/>
                </a:lnTo>
                <a:lnTo>
                  <a:pt x="2766821" y="13715"/>
                </a:lnTo>
                <a:lnTo>
                  <a:pt x="2759963" y="13715"/>
                </a:lnTo>
                <a:lnTo>
                  <a:pt x="2753105" y="6857"/>
                </a:lnTo>
                <a:close/>
              </a:path>
              <a:path w="2767329" h="2108200">
                <a:moveTo>
                  <a:pt x="2766821" y="2093969"/>
                </a:moveTo>
                <a:lnTo>
                  <a:pt x="2759963" y="2093969"/>
                </a:lnTo>
                <a:lnTo>
                  <a:pt x="2753105" y="2100827"/>
                </a:lnTo>
                <a:lnTo>
                  <a:pt x="2766821" y="2100827"/>
                </a:lnTo>
                <a:lnTo>
                  <a:pt x="2766821" y="2093969"/>
                </a:lnTo>
                <a:close/>
              </a:path>
              <a:path w="2767329" h="2108200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2767329" h="2108200">
                <a:moveTo>
                  <a:pt x="2753105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2753105" y="13715"/>
                </a:lnTo>
                <a:lnTo>
                  <a:pt x="2753105" y="6857"/>
                </a:lnTo>
                <a:close/>
              </a:path>
              <a:path w="2767329" h="2108200">
                <a:moveTo>
                  <a:pt x="2766821" y="6857"/>
                </a:moveTo>
                <a:lnTo>
                  <a:pt x="2753105" y="6857"/>
                </a:lnTo>
                <a:lnTo>
                  <a:pt x="2759963" y="13715"/>
                </a:lnTo>
                <a:lnTo>
                  <a:pt x="2766821" y="13715"/>
                </a:lnTo>
                <a:lnTo>
                  <a:pt x="2766821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149233" y="3893792"/>
            <a:ext cx="2199005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20" dirty="0">
                <a:latin typeface="Verdana"/>
                <a:cs typeface="Verdana"/>
              </a:rPr>
              <a:t>&lt;cit</a:t>
            </a:r>
            <a:r>
              <a:rPr sz="2600" spc="-65" dirty="0">
                <a:latin typeface="Verdana"/>
                <a:cs typeface="Verdana"/>
              </a:rPr>
              <a:t>y</a:t>
            </a:r>
            <a:r>
              <a:rPr sz="2600" spc="-20" dirty="0">
                <a:latin typeface="Verdana"/>
                <a:cs typeface="Verdana"/>
              </a:rPr>
              <a:t>-detail&gt;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360042" y="4543047"/>
            <a:ext cx="2081530" cy="521970"/>
          </a:xfrm>
          <a:custGeom>
            <a:avLst/>
            <a:gdLst/>
            <a:ahLst/>
            <a:cxnLst/>
            <a:rect l="l" t="t" r="r" b="b"/>
            <a:pathLst>
              <a:path w="2081529" h="521970">
                <a:moveTo>
                  <a:pt x="2081021" y="0"/>
                </a:moveTo>
                <a:lnTo>
                  <a:pt x="0" y="0"/>
                </a:lnTo>
                <a:lnTo>
                  <a:pt x="0" y="521969"/>
                </a:lnTo>
                <a:lnTo>
                  <a:pt x="2081021" y="521969"/>
                </a:lnTo>
                <a:lnTo>
                  <a:pt x="2081021" y="515111"/>
                </a:lnTo>
                <a:lnTo>
                  <a:pt x="13715" y="515111"/>
                </a:lnTo>
                <a:lnTo>
                  <a:pt x="6857" y="508253"/>
                </a:lnTo>
                <a:lnTo>
                  <a:pt x="13715" y="508253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2081021" y="6857"/>
                </a:lnTo>
                <a:lnTo>
                  <a:pt x="2081021" y="0"/>
                </a:lnTo>
                <a:close/>
              </a:path>
              <a:path w="2081529" h="521970">
                <a:moveTo>
                  <a:pt x="13715" y="508253"/>
                </a:moveTo>
                <a:lnTo>
                  <a:pt x="6857" y="508253"/>
                </a:lnTo>
                <a:lnTo>
                  <a:pt x="13715" y="515111"/>
                </a:lnTo>
                <a:lnTo>
                  <a:pt x="13715" y="508253"/>
                </a:lnTo>
                <a:close/>
              </a:path>
              <a:path w="2081529" h="521970">
                <a:moveTo>
                  <a:pt x="2067305" y="508253"/>
                </a:moveTo>
                <a:lnTo>
                  <a:pt x="13715" y="508253"/>
                </a:lnTo>
                <a:lnTo>
                  <a:pt x="13715" y="515111"/>
                </a:lnTo>
                <a:lnTo>
                  <a:pt x="2067305" y="515111"/>
                </a:lnTo>
                <a:lnTo>
                  <a:pt x="2067305" y="508253"/>
                </a:lnTo>
                <a:close/>
              </a:path>
              <a:path w="2081529" h="521970">
                <a:moveTo>
                  <a:pt x="2067305" y="6857"/>
                </a:moveTo>
                <a:lnTo>
                  <a:pt x="2067305" y="515111"/>
                </a:lnTo>
                <a:lnTo>
                  <a:pt x="2074163" y="508253"/>
                </a:lnTo>
                <a:lnTo>
                  <a:pt x="2081021" y="508253"/>
                </a:lnTo>
                <a:lnTo>
                  <a:pt x="2081021" y="13715"/>
                </a:lnTo>
                <a:lnTo>
                  <a:pt x="2074163" y="13715"/>
                </a:lnTo>
                <a:lnTo>
                  <a:pt x="2067305" y="6857"/>
                </a:lnTo>
                <a:close/>
              </a:path>
              <a:path w="2081529" h="521970">
                <a:moveTo>
                  <a:pt x="2081021" y="508253"/>
                </a:moveTo>
                <a:lnTo>
                  <a:pt x="2074163" y="508253"/>
                </a:lnTo>
                <a:lnTo>
                  <a:pt x="2067305" y="515111"/>
                </a:lnTo>
                <a:lnTo>
                  <a:pt x="2081021" y="515111"/>
                </a:lnTo>
                <a:lnTo>
                  <a:pt x="2081021" y="508253"/>
                </a:lnTo>
                <a:close/>
              </a:path>
              <a:path w="2081529" h="521970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2081529" h="521970">
                <a:moveTo>
                  <a:pt x="2067305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2067305" y="13715"/>
                </a:lnTo>
                <a:lnTo>
                  <a:pt x="2067305" y="6857"/>
                </a:lnTo>
                <a:close/>
              </a:path>
              <a:path w="2081529" h="521970">
                <a:moveTo>
                  <a:pt x="2081021" y="6857"/>
                </a:moveTo>
                <a:lnTo>
                  <a:pt x="2067305" y="6857"/>
                </a:lnTo>
                <a:lnTo>
                  <a:pt x="2074163" y="13715"/>
                </a:lnTo>
                <a:lnTo>
                  <a:pt x="2081021" y="13715"/>
                </a:lnTo>
                <a:lnTo>
                  <a:pt x="2081021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366900" y="4549905"/>
            <a:ext cx="2067560" cy="508634"/>
          </a:xfrm>
          <a:prstGeom prst="rect">
            <a:avLst/>
          </a:prstGeom>
          <a:solidFill>
            <a:srgbClr val="CCEEDF"/>
          </a:solidFill>
        </p:spPr>
        <p:txBody>
          <a:bodyPr vert="horz" wrap="square" lIns="0" tIns="0" rIns="0" bIns="0" rtlCol="0">
            <a:spAutoFit/>
          </a:bodyPr>
          <a:lstStyle/>
          <a:p>
            <a:pPr marL="184150">
              <a:lnSpc>
                <a:spcPct val="100000"/>
              </a:lnSpc>
            </a:pPr>
            <a:r>
              <a:rPr sz="1700" spc="10" dirty="0">
                <a:latin typeface="Verdana"/>
                <a:cs typeface="Verdana"/>
              </a:rPr>
              <a:t>{{</a:t>
            </a:r>
            <a:r>
              <a:rPr sz="1700" spc="165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Verdana"/>
                <a:cs typeface="Verdana"/>
              </a:rPr>
              <a:t>ci</a:t>
            </a:r>
            <a:r>
              <a:rPr sz="1700" spc="-5" dirty="0">
                <a:latin typeface="Verdana"/>
                <a:cs typeface="Verdana"/>
              </a:rPr>
              <a:t>t</a:t>
            </a:r>
            <a:r>
              <a:rPr sz="1700" spc="-155" dirty="0">
                <a:latin typeface="Verdana"/>
                <a:cs typeface="Verdana"/>
              </a:rPr>
              <a:t>y</a:t>
            </a:r>
            <a:r>
              <a:rPr sz="1700" spc="10" dirty="0">
                <a:latin typeface="Verdana"/>
                <a:cs typeface="Verdana"/>
              </a:rPr>
              <a:t>.name}}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360042" y="5135121"/>
            <a:ext cx="2104390" cy="523240"/>
          </a:xfrm>
          <a:custGeom>
            <a:avLst/>
            <a:gdLst/>
            <a:ahLst/>
            <a:cxnLst/>
            <a:rect l="l" t="t" r="r" b="b"/>
            <a:pathLst>
              <a:path w="2104390" h="523239">
                <a:moveTo>
                  <a:pt x="2103881" y="0"/>
                </a:moveTo>
                <a:lnTo>
                  <a:pt x="0" y="0"/>
                </a:lnTo>
                <a:lnTo>
                  <a:pt x="0" y="522731"/>
                </a:lnTo>
                <a:lnTo>
                  <a:pt x="2103881" y="522731"/>
                </a:lnTo>
                <a:lnTo>
                  <a:pt x="2103881" y="515873"/>
                </a:lnTo>
                <a:lnTo>
                  <a:pt x="13715" y="515873"/>
                </a:lnTo>
                <a:lnTo>
                  <a:pt x="6857" y="509015"/>
                </a:lnTo>
                <a:lnTo>
                  <a:pt x="13715" y="509015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2103881" y="6857"/>
                </a:lnTo>
                <a:lnTo>
                  <a:pt x="2103881" y="0"/>
                </a:lnTo>
                <a:close/>
              </a:path>
              <a:path w="2104390" h="523239">
                <a:moveTo>
                  <a:pt x="13715" y="509015"/>
                </a:moveTo>
                <a:lnTo>
                  <a:pt x="6857" y="509015"/>
                </a:lnTo>
                <a:lnTo>
                  <a:pt x="13715" y="515873"/>
                </a:lnTo>
                <a:lnTo>
                  <a:pt x="13715" y="509015"/>
                </a:lnTo>
                <a:close/>
              </a:path>
              <a:path w="2104390" h="523239">
                <a:moveTo>
                  <a:pt x="2090165" y="509015"/>
                </a:moveTo>
                <a:lnTo>
                  <a:pt x="13715" y="509015"/>
                </a:lnTo>
                <a:lnTo>
                  <a:pt x="13715" y="515873"/>
                </a:lnTo>
                <a:lnTo>
                  <a:pt x="2090165" y="515873"/>
                </a:lnTo>
                <a:lnTo>
                  <a:pt x="2090165" y="509015"/>
                </a:lnTo>
                <a:close/>
              </a:path>
              <a:path w="2104390" h="523239">
                <a:moveTo>
                  <a:pt x="2090165" y="6857"/>
                </a:moveTo>
                <a:lnTo>
                  <a:pt x="2090165" y="515873"/>
                </a:lnTo>
                <a:lnTo>
                  <a:pt x="2097023" y="509015"/>
                </a:lnTo>
                <a:lnTo>
                  <a:pt x="2103881" y="509015"/>
                </a:lnTo>
                <a:lnTo>
                  <a:pt x="2103881" y="13715"/>
                </a:lnTo>
                <a:lnTo>
                  <a:pt x="2097023" y="13715"/>
                </a:lnTo>
                <a:lnTo>
                  <a:pt x="2090165" y="6857"/>
                </a:lnTo>
                <a:close/>
              </a:path>
              <a:path w="2104390" h="523239">
                <a:moveTo>
                  <a:pt x="2103881" y="509015"/>
                </a:moveTo>
                <a:lnTo>
                  <a:pt x="2097023" y="509015"/>
                </a:lnTo>
                <a:lnTo>
                  <a:pt x="2090165" y="515873"/>
                </a:lnTo>
                <a:lnTo>
                  <a:pt x="2103881" y="515873"/>
                </a:lnTo>
                <a:lnTo>
                  <a:pt x="2103881" y="509015"/>
                </a:lnTo>
                <a:close/>
              </a:path>
              <a:path w="2104390" h="523239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2104390" h="523239">
                <a:moveTo>
                  <a:pt x="2090165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2090165" y="13715"/>
                </a:lnTo>
                <a:lnTo>
                  <a:pt x="2090165" y="6857"/>
                </a:lnTo>
                <a:close/>
              </a:path>
              <a:path w="2104390" h="523239">
                <a:moveTo>
                  <a:pt x="2103881" y="6857"/>
                </a:moveTo>
                <a:lnTo>
                  <a:pt x="2090165" y="6857"/>
                </a:lnTo>
                <a:lnTo>
                  <a:pt x="2097023" y="13715"/>
                </a:lnTo>
                <a:lnTo>
                  <a:pt x="2103881" y="13715"/>
                </a:lnTo>
                <a:lnTo>
                  <a:pt x="2103881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366900" y="5141979"/>
            <a:ext cx="2090420" cy="509270"/>
          </a:xfrm>
          <a:prstGeom prst="rect">
            <a:avLst/>
          </a:prstGeom>
          <a:solidFill>
            <a:srgbClr val="CCEEDF"/>
          </a:solidFill>
        </p:spPr>
        <p:txBody>
          <a:bodyPr vert="horz" wrap="square" lIns="0" tIns="0" rIns="0" bIns="0" rtlCol="0">
            <a:spAutoFit/>
          </a:bodyPr>
          <a:lstStyle/>
          <a:p>
            <a:pPr marL="161290">
              <a:lnSpc>
                <a:spcPct val="100000"/>
              </a:lnSpc>
            </a:pPr>
            <a:r>
              <a:rPr sz="1500" spc="-5" dirty="0">
                <a:latin typeface="Verdana"/>
                <a:cs typeface="Verdana"/>
              </a:rPr>
              <a:t>{</a:t>
            </a:r>
            <a:r>
              <a:rPr sz="1500" dirty="0">
                <a:latin typeface="Verdana"/>
                <a:cs typeface="Verdana"/>
              </a:rPr>
              <a:t>{</a:t>
            </a:r>
            <a:r>
              <a:rPr sz="1500" spc="14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Verdana"/>
                <a:cs typeface="Verdana"/>
              </a:rPr>
              <a:t>cit</a:t>
            </a:r>
            <a:r>
              <a:rPr sz="1500" spc="-140" dirty="0">
                <a:latin typeface="Verdana"/>
                <a:cs typeface="Verdana"/>
              </a:rPr>
              <a:t>y</a:t>
            </a:r>
            <a:r>
              <a:rPr sz="1500" spc="-5" dirty="0">
                <a:latin typeface="Verdana"/>
                <a:cs typeface="Verdana"/>
              </a:rPr>
              <a:t>.pr</a:t>
            </a:r>
            <a:r>
              <a:rPr sz="1500" spc="-15" dirty="0">
                <a:latin typeface="Verdana"/>
                <a:cs typeface="Verdana"/>
              </a:rPr>
              <a:t>o</a:t>
            </a:r>
            <a:r>
              <a:rPr sz="1500" spc="-5" dirty="0">
                <a:latin typeface="Verdana"/>
                <a:cs typeface="Verdana"/>
              </a:rPr>
              <a:t>vince}}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496945" y="2330205"/>
            <a:ext cx="5032375" cy="1473200"/>
          </a:xfrm>
          <a:custGeom>
            <a:avLst/>
            <a:gdLst/>
            <a:ahLst/>
            <a:cxnLst/>
            <a:rect l="l" t="t" r="r" b="b"/>
            <a:pathLst>
              <a:path w="5032375" h="1473200">
                <a:moveTo>
                  <a:pt x="5032247" y="0"/>
                </a:moveTo>
                <a:lnTo>
                  <a:pt x="1638299" y="0"/>
                </a:lnTo>
                <a:lnTo>
                  <a:pt x="1638299" y="858773"/>
                </a:lnTo>
                <a:lnTo>
                  <a:pt x="0" y="873251"/>
                </a:lnTo>
                <a:lnTo>
                  <a:pt x="1638299" y="1227581"/>
                </a:lnTo>
                <a:lnTo>
                  <a:pt x="1638299" y="1472945"/>
                </a:lnTo>
                <a:lnTo>
                  <a:pt x="5032247" y="1472945"/>
                </a:lnTo>
                <a:lnTo>
                  <a:pt x="503224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335919" y="2596364"/>
            <a:ext cx="2990215" cy="702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(event)=“m</a:t>
            </a:r>
            <a:r>
              <a:rPr sz="1300" b="1" spc="-3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Event($event)”</a:t>
            </a:r>
            <a:endParaRPr sz="13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459"/>
              </a:spcBef>
            </a:pP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…</a:t>
            </a:r>
            <a:endParaRPr sz="13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455"/>
              </a:spcBef>
            </a:pP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@Output(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300" b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event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: 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EventEmitter&lt;</a:t>
            </a:r>
            <a:r>
              <a:rPr sz="1300" b="1" spc="-1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300" b="1" spc="-3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pe&gt;</a:t>
            </a:r>
            <a:endParaRPr sz="13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893193" y="6716505"/>
            <a:ext cx="434340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-180" dirty="0">
                <a:latin typeface="Arial"/>
                <a:cs typeface="Arial"/>
              </a:rPr>
              <a:t>P</a:t>
            </a:r>
            <a:r>
              <a:rPr sz="1300" spc="-5" dirty="0">
                <a:latin typeface="Arial"/>
                <a:cs typeface="Arial"/>
              </a:rPr>
              <a:t>.</a:t>
            </a:r>
            <a:r>
              <a:rPr sz="1300" spc="-15" dirty="0">
                <a:latin typeface="Arial"/>
                <a:cs typeface="Arial"/>
              </a:rPr>
              <a:t>165</a:t>
            </a:r>
            <a:endParaRPr sz="13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763070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2598" rIns="0" bIns="0" rtlCol="0">
            <a:spAutoFit/>
          </a:bodyPr>
          <a:lstStyle/>
          <a:p>
            <a:pPr marL="464184">
              <a:lnSpc>
                <a:spcPct val="100000"/>
              </a:lnSpc>
            </a:pPr>
            <a:r>
              <a:rPr spc="10" dirty="0"/>
              <a:t>Werkwijz</a:t>
            </a:r>
            <a:r>
              <a:rPr spc="15" dirty="0"/>
              <a:t>e</a:t>
            </a:r>
            <a:r>
              <a:rPr spc="285" dirty="0">
                <a:latin typeface="Times New Roman"/>
                <a:cs typeface="Times New Roman"/>
              </a:rPr>
              <a:t> </a:t>
            </a:r>
            <a:r>
              <a:rPr spc="15" dirty="0"/>
              <a:t>–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5" dirty="0"/>
              <a:t>i</a:t>
            </a:r>
            <a:r>
              <a:rPr spc="15" dirty="0"/>
              <a:t>dem</a:t>
            </a:r>
            <a:r>
              <a:rPr spc="10" dirty="0"/>
              <a:t>,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5" dirty="0"/>
              <a:t>maa</a:t>
            </a:r>
            <a:r>
              <a:rPr spc="10" dirty="0"/>
              <a:t>r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0" dirty="0"/>
              <a:t>da</a:t>
            </a:r>
            <a:r>
              <a:rPr spc="15" dirty="0"/>
              <a:t>n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5" dirty="0"/>
              <a:t>andersom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275716" y="7288395"/>
            <a:ext cx="16573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15" dirty="0">
                <a:latin typeface="Arial"/>
                <a:cs typeface="Arial"/>
              </a:rPr>
              <a:t>18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66583" y="1612623"/>
            <a:ext cx="9174868" cy="1301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2905" indent="-370205">
              <a:lnSpc>
                <a:spcPct val="100000"/>
              </a:lnSpc>
              <a:buFont typeface="Verdana"/>
              <a:buAutoNum type="arabicPeriod"/>
              <a:tabLst>
                <a:tab pos="383540" algn="l"/>
                <a:tab pos="2411095" algn="l"/>
              </a:tabLst>
            </a:pPr>
            <a:r>
              <a:rPr sz="1950" spc="-15" dirty="0">
                <a:latin typeface="Verdana"/>
                <a:cs typeface="Verdana"/>
              </a:rPr>
              <a:t>Service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urier New"/>
                <a:cs typeface="Courier New"/>
              </a:rPr>
              <a:t>Outpu</a:t>
            </a:r>
            <a:r>
              <a:rPr sz="1950" spc="-15" dirty="0">
                <a:latin typeface="Courier New"/>
                <a:cs typeface="Courier New"/>
              </a:rPr>
              <a:t>t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Verdana"/>
                <a:cs typeface="Verdana"/>
              </a:rPr>
              <a:t>importere</a:t>
            </a:r>
            <a:r>
              <a:rPr sz="1950" spc="-15" dirty="0">
                <a:latin typeface="Verdana"/>
                <a:cs typeface="Verdana"/>
              </a:rPr>
              <a:t>n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in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d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20" dirty="0" err="1">
                <a:latin typeface="Verdana"/>
                <a:cs typeface="Verdana"/>
              </a:rPr>
              <a:t>betreffend</a:t>
            </a:r>
            <a:r>
              <a:rPr sz="1950" spc="-15" dirty="0" err="1">
                <a:latin typeface="Verdana"/>
                <a:cs typeface="Verdana"/>
              </a:rPr>
              <a:t>e</a:t>
            </a:r>
            <a:r>
              <a:rPr sz="1950" spc="215" dirty="0">
                <a:latin typeface="Times New Roman"/>
                <a:cs typeface="Times New Roman"/>
              </a:rPr>
              <a:t> </a:t>
            </a:r>
            <a:r>
              <a:rPr lang="nl-NL" sz="1950" b="1" spc="215" dirty="0" err="1">
                <a:latin typeface="Times New Roman"/>
                <a:cs typeface="Times New Roman"/>
              </a:rPr>
              <a:t>CityDetail</a:t>
            </a:r>
            <a:r>
              <a:rPr sz="1950" b="1" spc="-15" dirty="0">
                <a:latin typeface="Verdana"/>
                <a:cs typeface="Verdana"/>
              </a:rPr>
              <a:t>component</a:t>
            </a:r>
            <a:endParaRPr sz="1950" b="1" dirty="0">
              <a:latin typeface="Verdana"/>
              <a:cs typeface="Verdana"/>
            </a:endParaRPr>
          </a:p>
          <a:p>
            <a:pPr marL="382905" indent="-370205">
              <a:lnSpc>
                <a:spcPct val="100000"/>
              </a:lnSpc>
              <a:spcBef>
                <a:spcPts val="1625"/>
              </a:spcBef>
              <a:buFont typeface="Verdana"/>
              <a:buAutoNum type="arabicPeriod"/>
              <a:tabLst>
                <a:tab pos="383540" algn="l"/>
              </a:tabLst>
            </a:pPr>
            <a:r>
              <a:rPr sz="1950" spc="-15" dirty="0">
                <a:latin typeface="Verdana"/>
                <a:cs typeface="Verdana"/>
              </a:rPr>
              <a:t>Annotatie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urier New"/>
                <a:cs typeface="Courier New"/>
              </a:rPr>
              <a:t>@Output(</a:t>
            </a:r>
            <a:r>
              <a:rPr sz="1950" spc="-15" dirty="0">
                <a:latin typeface="Courier New"/>
                <a:cs typeface="Courier New"/>
              </a:rPr>
              <a:t>)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gebrui</a:t>
            </a:r>
            <a:r>
              <a:rPr sz="1950" spc="-35" dirty="0">
                <a:latin typeface="Verdana"/>
                <a:cs typeface="Verdana"/>
              </a:rPr>
              <a:t>k</a:t>
            </a:r>
            <a:r>
              <a:rPr sz="1950" spc="-15" dirty="0">
                <a:latin typeface="Verdana"/>
                <a:cs typeface="Verdana"/>
              </a:rPr>
              <a:t>en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in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d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class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definition</a:t>
            </a:r>
            <a:endParaRPr sz="195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620"/>
              </a:spcBef>
            </a:pPr>
            <a:r>
              <a:rPr sz="1950" spc="-20" dirty="0">
                <a:latin typeface="Courier New"/>
                <a:cs typeface="Courier New"/>
              </a:rPr>
              <a:t>3</a:t>
            </a:r>
            <a:r>
              <a:rPr sz="1950" spc="-15" dirty="0">
                <a:latin typeface="Courier New"/>
                <a:cs typeface="Courier New"/>
              </a:rPr>
              <a:t>.</a:t>
            </a:r>
            <a:r>
              <a:rPr sz="1950" spc="9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urier New"/>
                <a:cs typeface="Courier New"/>
              </a:rPr>
              <a:t>EventEmitte</a:t>
            </a:r>
            <a:r>
              <a:rPr sz="1950" spc="-15" dirty="0">
                <a:latin typeface="Courier New"/>
                <a:cs typeface="Courier New"/>
              </a:rPr>
              <a:t>r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definiëren</a:t>
            </a:r>
            <a:r>
              <a:rPr sz="1950" spc="21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en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210" dirty="0">
                <a:latin typeface="Verdana"/>
                <a:cs typeface="Verdana"/>
              </a:rPr>
              <a:t>T</a:t>
            </a:r>
            <a:r>
              <a:rPr sz="1950" spc="-15" dirty="0">
                <a:latin typeface="Verdana"/>
                <a:cs typeface="Verdana"/>
              </a:rPr>
              <a:t>y</a:t>
            </a:r>
            <a:r>
              <a:rPr sz="1950" spc="-20" dirty="0">
                <a:latin typeface="Verdana"/>
                <a:cs typeface="Verdana"/>
              </a:rPr>
              <a:t>p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Annotation</a:t>
            </a:r>
            <a:endParaRPr sz="195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39735" y="4524684"/>
            <a:ext cx="8926830" cy="1429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95550">
              <a:lnSpc>
                <a:spcPct val="100000"/>
              </a:lnSpc>
            </a:pPr>
            <a:r>
              <a:rPr sz="4300" i="1" spc="-5" dirty="0">
                <a:latin typeface="Arial"/>
                <a:cs typeface="Arial"/>
              </a:rPr>
              <a:t>“</a:t>
            </a:r>
            <a:r>
              <a:rPr sz="4300" i="1" spc="-35" dirty="0">
                <a:latin typeface="Arial"/>
                <a:cs typeface="Arial"/>
              </a:rPr>
              <a:t>W</a:t>
            </a:r>
            <a:r>
              <a:rPr sz="4300" i="1" spc="-5" dirty="0">
                <a:latin typeface="Arial"/>
                <a:cs typeface="Arial"/>
              </a:rPr>
              <a:t>it</a:t>
            </a:r>
            <a:r>
              <a:rPr sz="4300" i="1" dirty="0">
                <a:latin typeface="Arial"/>
                <a:cs typeface="Arial"/>
              </a:rPr>
              <a:t>h</a:t>
            </a:r>
            <a:r>
              <a:rPr sz="4300" i="1" spc="114" dirty="0">
                <a:latin typeface="Times New Roman"/>
                <a:cs typeface="Times New Roman"/>
              </a:rPr>
              <a:t> </a:t>
            </a:r>
            <a:r>
              <a:rPr sz="4300" i="1" spc="-5" dirty="0">
                <a:latin typeface="Arial"/>
                <a:cs typeface="Arial"/>
              </a:rPr>
              <a:t>@</a:t>
            </a:r>
            <a:r>
              <a:rPr sz="4300" i="1" dirty="0">
                <a:latin typeface="Arial"/>
                <a:cs typeface="Arial"/>
              </a:rPr>
              <a:t>Output,</a:t>
            </a:r>
            <a:endParaRPr sz="4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70"/>
              </a:spcBef>
            </a:pPr>
            <a:r>
              <a:rPr sz="4300" i="1" spc="-5" dirty="0">
                <a:latin typeface="Arial"/>
                <a:cs typeface="Arial"/>
              </a:rPr>
              <a:t>dat</a:t>
            </a:r>
            <a:r>
              <a:rPr sz="4300" i="1" dirty="0">
                <a:latin typeface="Arial"/>
                <a:cs typeface="Arial"/>
              </a:rPr>
              <a:t>a</a:t>
            </a:r>
            <a:r>
              <a:rPr sz="4300" i="1" spc="130" dirty="0">
                <a:latin typeface="Times New Roman"/>
                <a:cs typeface="Times New Roman"/>
              </a:rPr>
              <a:t> </a:t>
            </a:r>
            <a:r>
              <a:rPr sz="4300" i="1" spc="-5" dirty="0">
                <a:latin typeface="Arial"/>
                <a:cs typeface="Arial"/>
              </a:rPr>
              <a:t>flow</a:t>
            </a:r>
            <a:r>
              <a:rPr sz="4300" i="1" dirty="0">
                <a:latin typeface="Arial"/>
                <a:cs typeface="Arial"/>
              </a:rPr>
              <a:t>s</a:t>
            </a:r>
            <a:r>
              <a:rPr sz="4300" i="1" spc="110" dirty="0">
                <a:latin typeface="Times New Roman"/>
                <a:cs typeface="Times New Roman"/>
              </a:rPr>
              <a:t> </a:t>
            </a:r>
            <a:r>
              <a:rPr sz="4300" i="1" spc="-5" dirty="0">
                <a:latin typeface="Arial"/>
                <a:cs typeface="Arial"/>
              </a:rPr>
              <a:t>u</a:t>
            </a:r>
            <a:r>
              <a:rPr sz="4300" i="1" dirty="0">
                <a:latin typeface="Arial"/>
                <a:cs typeface="Arial"/>
              </a:rPr>
              <a:t>p</a:t>
            </a:r>
            <a:r>
              <a:rPr sz="4300" i="1" spc="125" dirty="0">
                <a:latin typeface="Times New Roman"/>
                <a:cs typeface="Times New Roman"/>
              </a:rPr>
              <a:t> </a:t>
            </a:r>
            <a:r>
              <a:rPr sz="4300" i="1" spc="-5" dirty="0">
                <a:latin typeface="Arial"/>
                <a:cs typeface="Arial"/>
              </a:rPr>
              <a:t>th</a:t>
            </a:r>
            <a:r>
              <a:rPr sz="4300" i="1" dirty="0">
                <a:latin typeface="Arial"/>
                <a:cs typeface="Arial"/>
              </a:rPr>
              <a:t>e</a:t>
            </a:r>
            <a:r>
              <a:rPr sz="4300" i="1" spc="125" dirty="0">
                <a:latin typeface="Times New Roman"/>
                <a:cs typeface="Times New Roman"/>
              </a:rPr>
              <a:t> </a:t>
            </a:r>
            <a:r>
              <a:rPr sz="4300" i="1" spc="-5" dirty="0">
                <a:latin typeface="Arial"/>
                <a:cs typeface="Arial"/>
              </a:rPr>
              <a:t>Componen</a:t>
            </a:r>
            <a:r>
              <a:rPr sz="4300" i="1" dirty="0">
                <a:latin typeface="Arial"/>
                <a:cs typeface="Arial"/>
              </a:rPr>
              <a:t>t</a:t>
            </a:r>
            <a:r>
              <a:rPr sz="4300" i="1" spc="130" dirty="0">
                <a:latin typeface="Times New Roman"/>
                <a:cs typeface="Times New Roman"/>
              </a:rPr>
              <a:t> </a:t>
            </a:r>
            <a:r>
              <a:rPr sz="4300" i="1" spc="-5" dirty="0">
                <a:latin typeface="Arial"/>
                <a:cs typeface="Arial"/>
              </a:rPr>
              <a:t>Chain”</a:t>
            </a:r>
            <a:endParaRPr sz="4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9766" rIns="0" bIns="0" rtlCol="0">
            <a:spAutoFit/>
          </a:bodyPr>
          <a:lstStyle/>
          <a:p>
            <a:pPr marL="567055">
              <a:lnSpc>
                <a:spcPts val="3229"/>
              </a:lnSpc>
            </a:pPr>
            <a:r>
              <a:rPr spc="10" dirty="0"/>
              <a:t>Ee</a:t>
            </a:r>
            <a:r>
              <a:rPr spc="15" dirty="0"/>
              <a:t>n</a:t>
            </a:r>
            <a:r>
              <a:rPr spc="254" dirty="0">
                <a:latin typeface="Times New Roman"/>
                <a:cs typeface="Times New Roman"/>
              </a:rPr>
              <a:t> </a:t>
            </a:r>
            <a:r>
              <a:rPr spc="5" dirty="0"/>
              <a:t>ratin</a:t>
            </a:r>
            <a:r>
              <a:rPr spc="15" dirty="0"/>
              <a:t>g</a:t>
            </a:r>
            <a:r>
              <a:rPr spc="275" dirty="0">
                <a:latin typeface="Times New Roman"/>
                <a:cs typeface="Times New Roman"/>
              </a:rPr>
              <a:t> </a:t>
            </a:r>
            <a:r>
              <a:rPr spc="10" dirty="0"/>
              <a:t>geve</a:t>
            </a:r>
            <a:r>
              <a:rPr spc="15" dirty="0"/>
              <a:t>n</a:t>
            </a:r>
            <a:r>
              <a:rPr spc="260" dirty="0">
                <a:latin typeface="Times New Roman"/>
                <a:cs typeface="Times New Roman"/>
              </a:rPr>
              <a:t> </a:t>
            </a:r>
            <a:r>
              <a:rPr spc="15" dirty="0"/>
              <a:t>aan</a:t>
            </a:r>
            <a:r>
              <a:rPr spc="254" dirty="0">
                <a:latin typeface="Times New Roman"/>
                <a:cs typeface="Times New Roman"/>
              </a:rPr>
              <a:t> </a:t>
            </a:r>
            <a:r>
              <a:rPr spc="10" dirty="0"/>
              <a:t>Cities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358786" y="999061"/>
            <a:ext cx="8419465" cy="523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city.detail.ts</a:t>
            </a:r>
            <a:endParaRPr sz="17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Component</a:t>
            </a:r>
            <a:r>
              <a:rPr sz="1700" spc="5" dirty="0">
                <a:latin typeface="Consolas"/>
                <a:cs typeface="Consolas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Input</a:t>
            </a:r>
            <a:r>
              <a:rPr sz="1700" spc="5" dirty="0">
                <a:latin typeface="Consolas"/>
                <a:cs typeface="Consolas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FF0000"/>
                </a:solidFill>
                <a:latin typeface="Consolas"/>
                <a:cs typeface="Consolas"/>
              </a:rPr>
              <a:t>Output</a:t>
            </a:r>
            <a:r>
              <a:rPr sz="1700" spc="5" dirty="0">
                <a:latin typeface="Consolas"/>
                <a:cs typeface="Consolas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EventEmitter</a:t>
            </a:r>
            <a:r>
              <a:rPr sz="1700" spc="5" dirty="0">
                <a:latin typeface="Consolas"/>
                <a:cs typeface="Consolas"/>
              </a:rPr>
              <a:t>}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8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’@angular/core</a:t>
            </a:r>
            <a:r>
              <a:rPr sz="1700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5" dirty="0">
                <a:latin typeface="Consolas"/>
                <a:cs typeface="Consolas"/>
              </a:rPr>
              <a:t>;</a:t>
            </a:r>
            <a:endParaRPr sz="1700" dirty="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58647" y="1775794"/>
            <a:ext cx="5301615" cy="2613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-5" dirty="0">
                <a:latin typeface="Consolas"/>
                <a:cs typeface="Consolas"/>
              </a:rPr>
              <a:t>@Component({</a:t>
            </a:r>
            <a:endParaRPr sz="1700" dirty="0">
              <a:latin typeface="Consolas"/>
              <a:cs typeface="Consolas"/>
            </a:endParaRPr>
          </a:p>
          <a:p>
            <a:pPr marL="372745" marR="3601085">
              <a:lnSpc>
                <a:spcPct val="101499"/>
              </a:lnSpc>
              <a:spcBef>
                <a:spcPts val="5"/>
              </a:spcBef>
            </a:pPr>
            <a:r>
              <a:rPr sz="1700" spc="5" dirty="0">
                <a:latin typeface="Consolas"/>
                <a:cs typeface="Consolas"/>
              </a:rPr>
              <a:t>…</a:t>
            </a:r>
            <a:r>
              <a:rPr sz="1700" dirty="0">
                <a:latin typeface="Times New Roman"/>
                <a:cs typeface="Times New Roman"/>
              </a:rPr>
              <a:t>   </a:t>
            </a:r>
            <a:r>
              <a:rPr sz="1700" spc="-5" dirty="0">
                <a:latin typeface="Consolas"/>
                <a:cs typeface="Consolas"/>
              </a:rPr>
              <a:t>template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`</a:t>
            </a:r>
            <a:endParaRPr sz="1700" dirty="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30"/>
              </a:spcBef>
            </a:pP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&lt;h2&gt;Cit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y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details</a:t>
            </a:r>
            <a:endParaRPr sz="1700" dirty="0">
              <a:latin typeface="Consolas"/>
              <a:cs typeface="Consolas"/>
            </a:endParaRPr>
          </a:p>
          <a:p>
            <a:pPr marL="731520">
              <a:lnSpc>
                <a:spcPct val="100000"/>
              </a:lnSpc>
              <a:spcBef>
                <a:spcPts val="35"/>
              </a:spcBef>
            </a:pP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&lt;butto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(click)="rat</a:t>
            </a:r>
            <a:r>
              <a:rPr sz="1700" dirty="0">
                <a:solidFill>
                  <a:srgbClr val="008000"/>
                </a:solidFill>
                <a:latin typeface="Consolas"/>
                <a:cs typeface="Consolas"/>
              </a:rPr>
              <a:t>e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(1)"&gt;+1&lt;/button&gt;</a:t>
            </a:r>
            <a:endParaRPr sz="1700" dirty="0">
              <a:latin typeface="Consolas"/>
              <a:cs typeface="Consolas"/>
            </a:endParaRPr>
          </a:p>
          <a:p>
            <a:pPr marL="731520">
              <a:lnSpc>
                <a:spcPct val="100000"/>
              </a:lnSpc>
              <a:spcBef>
                <a:spcPts val="30"/>
              </a:spcBef>
            </a:pP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&lt;butto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(click)="rate</a:t>
            </a:r>
            <a:r>
              <a:rPr sz="1700" spc="-10" dirty="0">
                <a:solidFill>
                  <a:srgbClr val="008000"/>
                </a:solidFill>
                <a:latin typeface="Consolas"/>
                <a:cs typeface="Consolas"/>
              </a:rPr>
              <a:t>(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‐1)"</a:t>
            </a:r>
            <a:r>
              <a:rPr sz="1700" dirty="0">
                <a:solidFill>
                  <a:srgbClr val="008000"/>
                </a:solidFill>
                <a:latin typeface="Consolas"/>
                <a:cs typeface="Consolas"/>
              </a:rPr>
              <a:t>&gt;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‐1&lt;/button&gt;</a:t>
            </a:r>
            <a:endParaRPr sz="1700" dirty="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30"/>
              </a:spcBef>
            </a:pP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&lt;/h2&gt;</a:t>
            </a:r>
            <a:endParaRPr sz="1700" dirty="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35"/>
              </a:spcBef>
            </a:pP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…</a:t>
            </a:r>
            <a:endParaRPr sz="1700" dirty="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30"/>
              </a:spcBef>
            </a:pP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`</a:t>
            </a:r>
            <a:endParaRPr sz="17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700" dirty="0">
                <a:latin typeface="Consolas"/>
                <a:cs typeface="Consolas"/>
              </a:rPr>
              <a:t>})</a:t>
            </a:r>
          </a:p>
        </p:txBody>
      </p:sp>
      <p:sp>
        <p:nvSpPr>
          <p:cNvPr id="7" name="object 7"/>
          <p:cNvSpPr/>
          <p:nvPr/>
        </p:nvSpPr>
        <p:spPr>
          <a:xfrm>
            <a:off x="7145914" y="1569729"/>
            <a:ext cx="3475990" cy="857250"/>
          </a:xfrm>
          <a:custGeom>
            <a:avLst/>
            <a:gdLst/>
            <a:ahLst/>
            <a:cxnLst/>
            <a:rect l="l" t="t" r="r" b="b"/>
            <a:pathLst>
              <a:path w="3475990" h="857250">
                <a:moveTo>
                  <a:pt x="0" y="0"/>
                </a:moveTo>
                <a:lnTo>
                  <a:pt x="2231897" y="539495"/>
                </a:lnTo>
                <a:lnTo>
                  <a:pt x="2231897" y="857249"/>
                </a:lnTo>
                <a:lnTo>
                  <a:pt x="3475481" y="857249"/>
                </a:lnTo>
                <a:lnTo>
                  <a:pt x="3475481" y="403859"/>
                </a:lnTo>
                <a:lnTo>
                  <a:pt x="2231897" y="403859"/>
                </a:lnTo>
                <a:lnTo>
                  <a:pt x="0" y="0"/>
                </a:lnTo>
                <a:close/>
              </a:path>
              <a:path w="3475990" h="857250">
                <a:moveTo>
                  <a:pt x="3475481" y="313181"/>
                </a:moveTo>
                <a:lnTo>
                  <a:pt x="2231897" y="313181"/>
                </a:lnTo>
                <a:lnTo>
                  <a:pt x="2231897" y="403859"/>
                </a:lnTo>
                <a:lnTo>
                  <a:pt x="3475481" y="403859"/>
                </a:lnTo>
                <a:lnTo>
                  <a:pt x="3475481" y="31318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722241" y="2879607"/>
            <a:ext cx="3970654" cy="868680"/>
          </a:xfrm>
          <a:custGeom>
            <a:avLst/>
            <a:gdLst/>
            <a:ahLst/>
            <a:cxnLst/>
            <a:rect l="l" t="t" r="r" b="b"/>
            <a:pathLst>
              <a:path w="3970654" h="868679">
                <a:moveTo>
                  <a:pt x="3970142" y="0"/>
                </a:moveTo>
                <a:lnTo>
                  <a:pt x="2632709" y="0"/>
                </a:lnTo>
                <a:lnTo>
                  <a:pt x="2632709" y="144779"/>
                </a:lnTo>
                <a:lnTo>
                  <a:pt x="0" y="329183"/>
                </a:lnTo>
                <a:lnTo>
                  <a:pt x="2632709" y="361949"/>
                </a:lnTo>
                <a:lnTo>
                  <a:pt x="2632709" y="868679"/>
                </a:lnTo>
                <a:lnTo>
                  <a:pt x="3970142" y="868679"/>
                </a:lnTo>
                <a:lnTo>
                  <a:pt x="397014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932803" y="5318001"/>
            <a:ext cx="1759585" cy="868044"/>
          </a:xfrm>
          <a:custGeom>
            <a:avLst/>
            <a:gdLst/>
            <a:ahLst/>
            <a:cxnLst/>
            <a:rect l="l" t="t" r="r" b="b"/>
            <a:pathLst>
              <a:path w="1759584" h="868045">
                <a:moveTo>
                  <a:pt x="0" y="84581"/>
                </a:moveTo>
                <a:lnTo>
                  <a:pt x="445007" y="361187"/>
                </a:lnTo>
                <a:lnTo>
                  <a:pt x="445007" y="867917"/>
                </a:lnTo>
                <a:lnTo>
                  <a:pt x="1759580" y="867917"/>
                </a:lnTo>
                <a:lnTo>
                  <a:pt x="1759580" y="144779"/>
                </a:lnTo>
                <a:lnTo>
                  <a:pt x="445007" y="144779"/>
                </a:lnTo>
                <a:lnTo>
                  <a:pt x="0" y="84581"/>
                </a:lnTo>
                <a:close/>
              </a:path>
              <a:path w="1759584" h="868045">
                <a:moveTo>
                  <a:pt x="1759580" y="0"/>
                </a:moveTo>
                <a:lnTo>
                  <a:pt x="445007" y="0"/>
                </a:lnTo>
                <a:lnTo>
                  <a:pt x="445007" y="144779"/>
                </a:lnTo>
                <a:lnTo>
                  <a:pt x="1759580" y="144779"/>
                </a:lnTo>
                <a:lnTo>
                  <a:pt x="175958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698869" y="5318001"/>
            <a:ext cx="1993900" cy="868044"/>
          </a:xfrm>
          <a:custGeom>
            <a:avLst/>
            <a:gdLst/>
            <a:ahLst/>
            <a:cxnLst/>
            <a:rect l="l" t="t" r="r" b="b"/>
            <a:pathLst>
              <a:path w="1993900" h="868045">
                <a:moveTo>
                  <a:pt x="1993514" y="723137"/>
                </a:moveTo>
                <a:lnTo>
                  <a:pt x="678941" y="723137"/>
                </a:lnTo>
                <a:lnTo>
                  <a:pt x="678941" y="867917"/>
                </a:lnTo>
                <a:lnTo>
                  <a:pt x="1993514" y="867917"/>
                </a:lnTo>
                <a:lnTo>
                  <a:pt x="1993514" y="723137"/>
                </a:lnTo>
                <a:close/>
              </a:path>
              <a:path w="1993900" h="868045">
                <a:moveTo>
                  <a:pt x="1993514" y="0"/>
                </a:moveTo>
                <a:lnTo>
                  <a:pt x="678941" y="0"/>
                </a:lnTo>
                <a:lnTo>
                  <a:pt x="678941" y="505967"/>
                </a:lnTo>
                <a:lnTo>
                  <a:pt x="0" y="797051"/>
                </a:lnTo>
                <a:lnTo>
                  <a:pt x="678941" y="723137"/>
                </a:lnTo>
                <a:lnTo>
                  <a:pt x="1993514" y="723137"/>
                </a:lnTo>
                <a:lnTo>
                  <a:pt x="199351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358647" y="4670596"/>
            <a:ext cx="9383395" cy="10233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6351905" algn="ctr">
              <a:lnSpc>
                <a:spcPct val="100000"/>
              </a:lnSpc>
            </a:pP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expor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clas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CityDetai</a:t>
            </a:r>
            <a:r>
              <a:rPr sz="1700" spc="5" dirty="0">
                <a:latin typeface="Consolas"/>
                <a:cs typeface="Consolas"/>
              </a:rPr>
              <a:t>l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endParaRPr sz="1700" dirty="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30"/>
              </a:spcBef>
            </a:pPr>
            <a:r>
              <a:rPr sz="1700" spc="-5" dirty="0">
                <a:latin typeface="Consolas"/>
                <a:cs typeface="Consolas"/>
              </a:rPr>
              <a:t>@Input(</a:t>
            </a:r>
            <a:r>
              <a:rPr sz="1700" spc="5" dirty="0">
                <a:latin typeface="Consolas"/>
                <a:cs typeface="Consolas"/>
              </a:rPr>
              <a:t>)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Consolas"/>
                <a:cs typeface="Consolas"/>
              </a:rPr>
              <a:t>city:City;</a:t>
            </a:r>
          </a:p>
          <a:p>
            <a:pPr marL="372745">
              <a:lnSpc>
                <a:spcPct val="100000"/>
              </a:lnSpc>
              <a:spcBef>
                <a:spcPts val="35"/>
              </a:spcBef>
            </a:pPr>
            <a:r>
              <a:rPr sz="1700" b="1" spc="-5" dirty="0">
                <a:solidFill>
                  <a:srgbClr val="FF0000"/>
                </a:solidFill>
                <a:latin typeface="Consolas"/>
                <a:cs typeface="Consolas"/>
              </a:rPr>
              <a:t>@Output(</a:t>
            </a:r>
            <a:r>
              <a:rPr sz="1700" b="1" spc="5" dirty="0">
                <a:solidFill>
                  <a:srgbClr val="FF0000"/>
                </a:solidFill>
                <a:latin typeface="Consolas"/>
                <a:cs typeface="Consolas"/>
              </a:rPr>
              <a:t>)</a:t>
            </a:r>
            <a:r>
              <a:rPr sz="1700" b="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B050"/>
                </a:solidFill>
                <a:latin typeface="Consolas"/>
                <a:cs typeface="Consolas"/>
              </a:rPr>
              <a:t>rating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FF0000"/>
                </a:solidFill>
                <a:latin typeface="Consolas"/>
                <a:cs typeface="Consolas"/>
              </a:rPr>
              <a:t>EventEmitter</a:t>
            </a:r>
            <a:r>
              <a:rPr sz="1700" spc="-10" dirty="0">
                <a:latin typeface="Consolas"/>
                <a:cs typeface="Consolas"/>
              </a:rPr>
              <a:t>&lt;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number</a:t>
            </a:r>
            <a:r>
              <a:rPr sz="1700" spc="5" dirty="0">
                <a:latin typeface="Consolas"/>
                <a:cs typeface="Consolas"/>
              </a:rPr>
              <a:t>&gt;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=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000080"/>
                </a:solidFill>
                <a:latin typeface="Consolas"/>
                <a:cs typeface="Consolas"/>
              </a:rPr>
              <a:t>ne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w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8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FF0000"/>
                </a:solidFill>
                <a:latin typeface="Consolas"/>
                <a:cs typeface="Consolas"/>
              </a:rPr>
              <a:t>EventEmitter</a:t>
            </a:r>
            <a:r>
              <a:rPr sz="1700" spc="-5" dirty="0">
                <a:latin typeface="Consolas"/>
                <a:cs typeface="Consolas"/>
              </a:rPr>
              <a:t>&lt;number&gt;();</a:t>
            </a:r>
            <a:endParaRPr sz="1700" dirty="0">
              <a:latin typeface="Consolas"/>
              <a:cs typeface="Consolas"/>
            </a:endParaRPr>
          </a:p>
          <a:p>
            <a:pPr marR="5080" algn="r">
              <a:lnSpc>
                <a:spcPct val="100000"/>
              </a:lnSpc>
              <a:spcBef>
                <a:spcPts val="265"/>
              </a:spcBef>
            </a:pP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Define &amp;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handle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718922" y="5722919"/>
            <a:ext cx="6978650" cy="10516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-5" dirty="0">
                <a:latin typeface="Consolas"/>
                <a:cs typeface="Consolas"/>
              </a:rPr>
              <a:t>rate(num</a:t>
            </a:r>
            <a:r>
              <a:rPr sz="1700" spc="5" dirty="0">
                <a:latin typeface="Consolas"/>
                <a:cs typeface="Consolas"/>
              </a:rPr>
              <a:t>)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endParaRPr sz="1700" dirty="0">
              <a:latin typeface="Consolas"/>
              <a:cs typeface="Consolas"/>
            </a:endParaRPr>
          </a:p>
          <a:p>
            <a:pPr marL="371475" marR="5080">
              <a:lnSpc>
                <a:spcPct val="101499"/>
              </a:lnSpc>
              <a:spcBef>
                <a:spcPts val="5"/>
              </a:spcBef>
            </a:pPr>
            <a:r>
              <a:rPr sz="1700" spc="-5" dirty="0">
                <a:latin typeface="Consolas"/>
                <a:cs typeface="Consolas"/>
              </a:rPr>
              <a:t>console.log(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'ratin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g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voo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r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5" dirty="0">
                <a:latin typeface="Consolas"/>
                <a:cs typeface="Consolas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700" spc="-5" dirty="0">
                <a:latin typeface="Consolas"/>
                <a:cs typeface="Consolas"/>
              </a:rPr>
              <a:t>.city.name</a:t>
            </a:r>
            <a:r>
              <a:rPr sz="1700" spc="5" dirty="0">
                <a:latin typeface="Consolas"/>
                <a:cs typeface="Consolas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: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5" dirty="0">
                <a:latin typeface="Consolas"/>
                <a:cs typeface="Consolas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num);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700" spc="-10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spc="-5" dirty="0">
                <a:latin typeface="Consolas"/>
                <a:cs typeface="Consolas"/>
              </a:rPr>
              <a:t>.</a:t>
            </a:r>
            <a:r>
              <a:rPr sz="1700" b="1" spc="-5" dirty="0">
                <a:solidFill>
                  <a:srgbClr val="00B050"/>
                </a:solidFill>
                <a:latin typeface="Consolas"/>
                <a:cs typeface="Consolas"/>
              </a:rPr>
              <a:t>rating</a:t>
            </a:r>
            <a:r>
              <a:rPr sz="1700" spc="-5" dirty="0">
                <a:latin typeface="Consolas"/>
                <a:cs typeface="Consolas"/>
              </a:rPr>
              <a:t>.</a:t>
            </a:r>
            <a:r>
              <a:rPr sz="1700" b="1" spc="-5" dirty="0">
                <a:solidFill>
                  <a:srgbClr val="FF0000"/>
                </a:solidFill>
                <a:latin typeface="Consolas"/>
                <a:cs typeface="Consolas"/>
              </a:rPr>
              <a:t>emit</a:t>
            </a:r>
            <a:r>
              <a:rPr sz="1700" spc="-5" dirty="0">
                <a:latin typeface="Consolas"/>
                <a:cs typeface="Consolas"/>
              </a:rPr>
              <a:t>(num);</a:t>
            </a:r>
            <a:endParaRPr sz="17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 dirty="0">
              <a:latin typeface="Consolas"/>
              <a:cs typeface="Consola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58495" y="6776760"/>
            <a:ext cx="146050" cy="245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684405" y="2069821"/>
            <a:ext cx="629285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Imports</a:t>
            </a:r>
            <a:endParaRPr sz="13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495417" y="3130526"/>
            <a:ext cx="1177290" cy="387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76200">
              <a:lnSpc>
                <a:spcPct val="100000"/>
              </a:lnSpc>
            </a:pP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Bind</a:t>
            </a:r>
            <a:r>
              <a:rPr sz="13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custom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event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3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300" b="1" spc="-20" dirty="0">
                <a:solidFill>
                  <a:srgbClr val="FFFFFF"/>
                </a:solidFill>
                <a:latin typeface="Arial"/>
                <a:cs typeface="Arial"/>
              </a:rPr>
              <a:t>OM</a:t>
            </a:r>
            <a:endParaRPr sz="13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801753" y="5666464"/>
            <a:ext cx="610870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custom</a:t>
            </a:r>
            <a:endParaRPr sz="13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505323" y="5863823"/>
            <a:ext cx="1203960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@Output</a:t>
            </a:r>
            <a:r>
              <a:rPr sz="1300" b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event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4184" marR="5080">
              <a:lnSpc>
                <a:spcPct val="101499"/>
              </a:lnSpc>
            </a:pPr>
            <a:r>
              <a:rPr spc="15" dirty="0"/>
              <a:t>Parent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5" dirty="0"/>
              <a:t>Component</a:t>
            </a:r>
            <a:r>
              <a:rPr spc="250" dirty="0">
                <a:latin typeface="Times New Roman"/>
                <a:cs typeface="Times New Roman"/>
              </a:rPr>
              <a:t> </a:t>
            </a:r>
            <a:r>
              <a:rPr spc="15" dirty="0"/>
              <a:t>voorbereiden</a:t>
            </a:r>
            <a:r>
              <a:rPr spc="260" dirty="0">
                <a:latin typeface="Times New Roman"/>
                <a:cs typeface="Times New Roman"/>
              </a:rPr>
              <a:t> </a:t>
            </a:r>
            <a:r>
              <a:rPr spc="15" dirty="0"/>
              <a:t>op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15" dirty="0"/>
              <a:t>ontvangen</a:t>
            </a:r>
            <a:r>
              <a:rPr spc="225" dirty="0">
                <a:latin typeface="Times New Roman"/>
                <a:cs typeface="Times New Roman"/>
              </a:rPr>
              <a:t> </a:t>
            </a:r>
            <a:r>
              <a:rPr spc="10" dirty="0"/>
              <a:t>custo</a:t>
            </a:r>
            <a:r>
              <a:rPr spc="25" dirty="0"/>
              <a:t>m</a:t>
            </a:r>
            <a:r>
              <a:rPr spc="275" dirty="0">
                <a:latin typeface="Times New Roman"/>
                <a:cs typeface="Times New Roman"/>
              </a:rPr>
              <a:t> </a:t>
            </a:r>
            <a:r>
              <a:rPr spc="10" dirty="0"/>
              <a:t>event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63104" y="1549480"/>
            <a:ext cx="8298815" cy="18723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&lt;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!</a:t>
            </a: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‐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‐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 app.htm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l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‐‐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&gt;</a:t>
            </a:r>
            <a:endParaRPr sz="17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700" dirty="0">
                <a:latin typeface="Consolas"/>
                <a:cs typeface="Consolas"/>
              </a:rPr>
              <a:t>&lt;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8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*ngIf=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"currentCity</a:t>
            </a:r>
            <a:r>
              <a:rPr sz="1700" b="1" spc="-1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 dirty="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1065"/>
              </a:spcBef>
            </a:pPr>
            <a:r>
              <a:rPr sz="1700" spc="-5" dirty="0">
                <a:latin typeface="Consolas"/>
                <a:cs typeface="Consolas"/>
              </a:rPr>
              <a:t>&lt;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city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‐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detai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l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[city]=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"currentCity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FF0000"/>
                </a:solidFill>
                <a:latin typeface="Consolas"/>
                <a:cs typeface="Consolas"/>
              </a:rPr>
              <a:t>(rating)</a:t>
            </a:r>
            <a:r>
              <a:rPr sz="1700" spc="-10" dirty="0">
                <a:latin typeface="Consolas"/>
                <a:cs typeface="Consolas"/>
              </a:rPr>
              <a:t>=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"updateRating($event)</a:t>
            </a:r>
            <a:r>
              <a:rPr sz="1700" b="1" spc="-1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 dirty="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1065"/>
              </a:spcBef>
            </a:pPr>
            <a:r>
              <a:rPr sz="1700" spc="-5" dirty="0">
                <a:latin typeface="Consolas"/>
                <a:cs typeface="Consolas"/>
              </a:rPr>
              <a:t>&lt;/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cit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y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‐detail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700" dirty="0">
                <a:latin typeface="Consolas"/>
                <a:cs typeface="Consolas"/>
              </a:rPr>
              <a:t>&lt;</a:t>
            </a:r>
            <a:r>
              <a:rPr sz="1700" spc="-5" dirty="0">
                <a:latin typeface="Consolas"/>
                <a:cs typeface="Consolas"/>
              </a:rPr>
              <a:t>/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 dirty="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78420" y="4450617"/>
            <a:ext cx="6387465" cy="2048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18465" algn="l"/>
              </a:tabLst>
            </a:pP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app.component.ts</a:t>
            </a:r>
            <a:endParaRPr sz="195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155"/>
              </a:spcBef>
              <a:tabLst>
                <a:tab pos="418465" algn="l"/>
                <a:tab pos="1637664" algn="l"/>
                <a:tab pos="2042160" algn="l"/>
                <a:tab pos="3261360" algn="l"/>
                <a:tab pos="4208145" algn="l"/>
                <a:tab pos="4613910" algn="l"/>
                <a:tab pos="5425440" algn="l"/>
              </a:tabLst>
            </a:pP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increas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5" dirty="0">
                <a:solidFill>
                  <a:srgbClr val="46C249"/>
                </a:solidFill>
                <a:latin typeface="Consolas"/>
                <a:cs typeface="Consolas"/>
              </a:rPr>
              <a:t>o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decreas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ratin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g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o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Even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Emitted</a:t>
            </a:r>
            <a:endParaRPr sz="195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155"/>
              </a:spcBef>
            </a:pPr>
            <a:r>
              <a:rPr sz="1950" spc="-20" dirty="0">
                <a:latin typeface="Consolas"/>
                <a:cs typeface="Consolas"/>
              </a:rPr>
              <a:t>updateRating(rating){</a:t>
            </a:r>
            <a:endParaRPr sz="1950" dirty="0">
              <a:latin typeface="Consolas"/>
              <a:cs typeface="Consolas"/>
            </a:endParaRPr>
          </a:p>
          <a:p>
            <a:pPr marL="418465">
              <a:lnSpc>
                <a:spcPct val="100000"/>
              </a:lnSpc>
              <a:spcBef>
                <a:spcPts val="1150"/>
              </a:spcBef>
              <a:tabLst>
                <a:tab pos="3667760" algn="l"/>
                <a:tab pos="4072254" algn="l"/>
              </a:tabLst>
            </a:pPr>
            <a:r>
              <a:rPr sz="1950" b="1" spc="-20" dirty="0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950" spc="-20" dirty="0">
                <a:latin typeface="Consolas"/>
                <a:cs typeface="Consolas"/>
              </a:rPr>
              <a:t>.currentCity.ratin</a:t>
            </a:r>
            <a:r>
              <a:rPr sz="1950" spc="-15" dirty="0">
                <a:latin typeface="Consolas"/>
                <a:cs typeface="Consolas"/>
              </a:rPr>
              <a:t>g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5" dirty="0">
                <a:latin typeface="Consolas"/>
                <a:cs typeface="Consolas"/>
              </a:rPr>
              <a:t>+</a:t>
            </a:r>
            <a:r>
              <a:rPr sz="1950" spc="-15" dirty="0">
                <a:latin typeface="Consolas"/>
                <a:cs typeface="Consolas"/>
              </a:rPr>
              <a:t>=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rating;</a:t>
            </a:r>
            <a:endParaRPr sz="195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155"/>
              </a:spcBef>
            </a:pPr>
            <a:r>
              <a:rPr sz="1950" spc="-15" dirty="0">
                <a:latin typeface="Consolas"/>
                <a:cs typeface="Consolas"/>
              </a:rPr>
              <a:t>}</a:t>
            </a:r>
            <a:endParaRPr sz="1950" dirty="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2598" rIns="0" bIns="0" rtlCol="0">
            <a:spAutoFit/>
          </a:bodyPr>
          <a:lstStyle/>
          <a:p>
            <a:pPr marL="464184">
              <a:lnSpc>
                <a:spcPct val="100000"/>
              </a:lnSpc>
            </a:pPr>
            <a:r>
              <a:rPr spc="10" dirty="0"/>
              <a:t>Ratin</a:t>
            </a:r>
            <a:r>
              <a:rPr spc="15" dirty="0"/>
              <a:t>g</a:t>
            </a:r>
            <a:r>
              <a:rPr spc="275" dirty="0">
                <a:latin typeface="Times New Roman"/>
                <a:cs typeface="Times New Roman"/>
              </a:rPr>
              <a:t> </a:t>
            </a:r>
            <a:r>
              <a:rPr spc="15" dirty="0"/>
              <a:t>tonen</a:t>
            </a:r>
            <a:r>
              <a:rPr spc="245" dirty="0">
                <a:latin typeface="Times New Roman"/>
                <a:cs typeface="Times New Roman"/>
              </a:rPr>
              <a:t> </a:t>
            </a:r>
            <a:r>
              <a:rPr spc="10" dirty="0"/>
              <a:t>in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5" dirty="0"/>
              <a:t>HTML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28890" y="1661134"/>
            <a:ext cx="7863840" cy="2273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15950" marR="5080" indent="-603885">
              <a:lnSpc>
                <a:spcPct val="150500"/>
              </a:lnSpc>
              <a:tabLst>
                <a:tab pos="615950" algn="l"/>
                <a:tab pos="2423795" algn="l"/>
                <a:tab pos="3178175" algn="l"/>
                <a:tab pos="3630295" algn="l"/>
                <a:tab pos="4232910" algn="l"/>
              </a:tabLst>
            </a:pPr>
            <a:r>
              <a:rPr sz="2150" dirty="0">
                <a:latin typeface="Consolas"/>
                <a:cs typeface="Consolas"/>
              </a:rPr>
              <a:t>&lt;</a:t>
            </a:r>
            <a:r>
              <a:rPr sz="2150" dirty="0">
                <a:solidFill>
                  <a:srgbClr val="000080"/>
                </a:solidFill>
                <a:latin typeface="Consolas"/>
                <a:cs typeface="Consolas"/>
              </a:rPr>
              <a:t>li</a:t>
            </a:r>
            <a:r>
              <a:rPr sz="21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2150" spc="-5" dirty="0">
                <a:latin typeface="Consolas"/>
                <a:cs typeface="Consolas"/>
              </a:rPr>
              <a:t>*ngFor=</a:t>
            </a:r>
            <a:r>
              <a:rPr sz="2150" dirty="0">
                <a:solidFill>
                  <a:srgbClr val="008000"/>
                </a:solidFill>
                <a:latin typeface="Consolas"/>
                <a:cs typeface="Consolas"/>
              </a:rPr>
              <a:t>"let</a:t>
            </a:r>
            <a:r>
              <a:rPr sz="21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2150" dirty="0">
                <a:solidFill>
                  <a:srgbClr val="008000"/>
                </a:solidFill>
                <a:latin typeface="Consolas"/>
                <a:cs typeface="Consolas"/>
              </a:rPr>
              <a:t>city</a:t>
            </a:r>
            <a:r>
              <a:rPr sz="21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2150" dirty="0">
                <a:solidFill>
                  <a:srgbClr val="008000"/>
                </a:solidFill>
                <a:latin typeface="Consolas"/>
                <a:cs typeface="Consolas"/>
              </a:rPr>
              <a:t>of</a:t>
            </a:r>
            <a:r>
              <a:rPr sz="21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2150" spc="-5" dirty="0">
                <a:solidFill>
                  <a:srgbClr val="008000"/>
                </a:solidFill>
                <a:latin typeface="Consolas"/>
                <a:cs typeface="Consolas"/>
              </a:rPr>
              <a:t>cities"</a:t>
            </a:r>
            <a:r>
              <a:rPr sz="2150" spc="-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Consolas"/>
                <a:cs typeface="Consolas"/>
              </a:rPr>
              <a:t>class</a:t>
            </a:r>
            <a:r>
              <a:rPr sz="2150" spc="-10" dirty="0">
                <a:latin typeface="Consolas"/>
                <a:cs typeface="Consolas"/>
              </a:rPr>
              <a:t>=</a:t>
            </a:r>
            <a:r>
              <a:rPr sz="2150" dirty="0">
                <a:solidFill>
                  <a:srgbClr val="008000"/>
                </a:solidFill>
                <a:latin typeface="Consolas"/>
                <a:cs typeface="Consolas"/>
              </a:rPr>
              <a:t>"lis</a:t>
            </a:r>
            <a:r>
              <a:rPr sz="2150" spc="-10" dirty="0">
                <a:solidFill>
                  <a:srgbClr val="008000"/>
                </a:solidFill>
                <a:latin typeface="Consolas"/>
                <a:cs typeface="Consolas"/>
              </a:rPr>
              <a:t>t</a:t>
            </a:r>
            <a:r>
              <a:rPr sz="2150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2150" spc="-5" dirty="0">
                <a:solidFill>
                  <a:srgbClr val="008000"/>
                </a:solidFill>
                <a:latin typeface="Consolas"/>
                <a:cs typeface="Consolas"/>
              </a:rPr>
              <a:t>group</a:t>
            </a:r>
            <a:r>
              <a:rPr sz="2150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2150" spc="-5" dirty="0">
                <a:solidFill>
                  <a:srgbClr val="008000"/>
                </a:solidFill>
                <a:latin typeface="Consolas"/>
                <a:cs typeface="Consolas"/>
              </a:rPr>
              <a:t>item</a:t>
            </a:r>
            <a:r>
              <a:rPr sz="215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21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2150" spc="-5" dirty="0">
                <a:latin typeface="Consolas"/>
                <a:cs typeface="Consolas"/>
              </a:rPr>
              <a:t>(click)=</a:t>
            </a:r>
            <a:r>
              <a:rPr sz="2150" spc="-5" dirty="0">
                <a:solidFill>
                  <a:srgbClr val="008000"/>
                </a:solidFill>
                <a:latin typeface="Consolas"/>
                <a:cs typeface="Consolas"/>
              </a:rPr>
              <a:t>"getCity(city)</a:t>
            </a:r>
            <a:r>
              <a:rPr sz="2150" spc="-1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2150" dirty="0">
                <a:latin typeface="Consolas"/>
                <a:cs typeface="Consolas"/>
              </a:rPr>
              <a:t>&gt;</a:t>
            </a:r>
            <a:endParaRPr sz="2150">
              <a:latin typeface="Consolas"/>
              <a:cs typeface="Consolas"/>
            </a:endParaRPr>
          </a:p>
          <a:p>
            <a:pPr marL="464820">
              <a:lnSpc>
                <a:spcPct val="100000"/>
              </a:lnSpc>
              <a:spcBef>
                <a:spcPts val="1305"/>
              </a:spcBef>
              <a:tabLst>
                <a:tab pos="916940" algn="l"/>
                <a:tab pos="2423795" algn="l"/>
                <a:tab pos="3177540" algn="l"/>
                <a:tab pos="4685030" algn="l"/>
                <a:tab pos="5137785" algn="l"/>
              </a:tabLst>
            </a:pPr>
            <a:r>
              <a:rPr sz="2150" dirty="0">
                <a:latin typeface="Consolas"/>
                <a:cs typeface="Consolas"/>
              </a:rPr>
              <a:t>{{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dirty="0">
                <a:latin typeface="Consolas"/>
                <a:cs typeface="Consolas"/>
              </a:rPr>
              <a:t>city.id}}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dirty="0">
                <a:latin typeface="Consolas"/>
                <a:cs typeface="Consolas"/>
              </a:rPr>
              <a:t>‐</a:t>
            </a:r>
            <a:r>
              <a:rPr sz="2150" spc="5" dirty="0">
                <a:latin typeface="Consolas"/>
                <a:cs typeface="Consolas"/>
              </a:rPr>
              <a:t> </a:t>
            </a:r>
            <a:r>
              <a:rPr sz="2150" dirty="0">
                <a:latin typeface="Consolas"/>
                <a:cs typeface="Consolas"/>
              </a:rPr>
              <a:t>{{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dirty="0">
                <a:latin typeface="Consolas"/>
                <a:cs typeface="Consolas"/>
              </a:rPr>
              <a:t>city.name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dirty="0">
                <a:latin typeface="Consolas"/>
                <a:cs typeface="Consolas"/>
              </a:rPr>
              <a:t>}}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spc="-5" dirty="0">
                <a:latin typeface="Consolas"/>
                <a:cs typeface="Consolas"/>
              </a:rPr>
              <a:t>({{i}})</a:t>
            </a:r>
            <a:endParaRPr sz="2150">
              <a:latin typeface="Consolas"/>
              <a:cs typeface="Consolas"/>
            </a:endParaRPr>
          </a:p>
          <a:p>
            <a:pPr marL="464820">
              <a:lnSpc>
                <a:spcPct val="100000"/>
              </a:lnSpc>
              <a:spcBef>
                <a:spcPts val="1300"/>
              </a:spcBef>
              <a:tabLst>
                <a:tab pos="1369695" algn="l"/>
              </a:tabLst>
            </a:pPr>
            <a:r>
              <a:rPr sz="2150" dirty="0">
                <a:latin typeface="Consolas"/>
                <a:cs typeface="Consolas"/>
              </a:rPr>
              <a:t>&lt;</a:t>
            </a:r>
            <a:r>
              <a:rPr sz="2150" spc="-5" dirty="0">
                <a:solidFill>
                  <a:srgbClr val="000080"/>
                </a:solidFill>
                <a:latin typeface="Consolas"/>
                <a:cs typeface="Consolas"/>
              </a:rPr>
              <a:t>spa</a:t>
            </a:r>
            <a:r>
              <a:rPr sz="2150" dirty="0">
                <a:solidFill>
                  <a:srgbClr val="000080"/>
                </a:solidFill>
                <a:latin typeface="Consolas"/>
                <a:cs typeface="Consolas"/>
              </a:rPr>
              <a:t>n</a:t>
            </a:r>
            <a:r>
              <a:rPr sz="21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2150" spc="-5" dirty="0">
                <a:latin typeface="Consolas"/>
                <a:cs typeface="Consolas"/>
              </a:rPr>
              <a:t>class</a:t>
            </a:r>
            <a:r>
              <a:rPr sz="2150" spc="-10" dirty="0">
                <a:latin typeface="Consolas"/>
                <a:cs typeface="Consolas"/>
              </a:rPr>
              <a:t>=</a:t>
            </a:r>
            <a:r>
              <a:rPr sz="2150" dirty="0">
                <a:solidFill>
                  <a:srgbClr val="008000"/>
                </a:solidFill>
                <a:latin typeface="Consolas"/>
                <a:cs typeface="Consolas"/>
              </a:rPr>
              <a:t>"badge</a:t>
            </a:r>
            <a:r>
              <a:rPr sz="2150" spc="-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2150" spc="-5" dirty="0">
                <a:latin typeface="Consolas"/>
                <a:cs typeface="Consolas"/>
              </a:rPr>
              <a:t>&gt;{{city.rating}}&lt;</a:t>
            </a:r>
            <a:r>
              <a:rPr sz="2150" spc="-15" dirty="0">
                <a:latin typeface="Consolas"/>
                <a:cs typeface="Consolas"/>
              </a:rPr>
              <a:t>/</a:t>
            </a:r>
            <a:r>
              <a:rPr sz="2150" dirty="0">
                <a:solidFill>
                  <a:srgbClr val="000080"/>
                </a:solidFill>
                <a:latin typeface="Consolas"/>
                <a:cs typeface="Consolas"/>
              </a:rPr>
              <a:t>spa</a:t>
            </a:r>
            <a:r>
              <a:rPr sz="2150" spc="-5" dirty="0">
                <a:solidFill>
                  <a:srgbClr val="000080"/>
                </a:solidFill>
                <a:latin typeface="Consolas"/>
                <a:cs typeface="Consolas"/>
              </a:rPr>
              <a:t>n</a:t>
            </a:r>
            <a:r>
              <a:rPr sz="2150" dirty="0">
                <a:latin typeface="Consolas"/>
                <a:cs typeface="Consolas"/>
              </a:rPr>
              <a:t>&gt;</a:t>
            </a:r>
            <a:endParaRPr sz="21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305"/>
              </a:spcBef>
            </a:pPr>
            <a:r>
              <a:rPr sz="2150" dirty="0">
                <a:latin typeface="Consolas"/>
                <a:cs typeface="Consolas"/>
              </a:rPr>
              <a:t>&lt;/</a:t>
            </a:r>
            <a:r>
              <a:rPr sz="2150" dirty="0">
                <a:solidFill>
                  <a:srgbClr val="000080"/>
                </a:solidFill>
                <a:latin typeface="Consolas"/>
                <a:cs typeface="Consolas"/>
              </a:rPr>
              <a:t>li</a:t>
            </a:r>
            <a:r>
              <a:rPr sz="2150" dirty="0">
                <a:latin typeface="Consolas"/>
                <a:cs typeface="Consolas"/>
              </a:rPr>
              <a:t>&gt;</a:t>
            </a:r>
            <a:endParaRPr sz="2150">
              <a:latin typeface="Consolas"/>
              <a:cs typeface="Consola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255386" y="3535689"/>
            <a:ext cx="2377440" cy="725170"/>
          </a:xfrm>
          <a:custGeom>
            <a:avLst/>
            <a:gdLst/>
            <a:ahLst/>
            <a:cxnLst/>
            <a:rect l="l" t="t" r="r" b="b"/>
            <a:pathLst>
              <a:path w="2377440" h="725170">
                <a:moveTo>
                  <a:pt x="0" y="0"/>
                </a:moveTo>
                <a:lnTo>
                  <a:pt x="1133855" y="407669"/>
                </a:lnTo>
                <a:lnTo>
                  <a:pt x="1133855" y="724661"/>
                </a:lnTo>
                <a:lnTo>
                  <a:pt x="2377439" y="724661"/>
                </a:lnTo>
                <a:lnTo>
                  <a:pt x="2377439" y="271271"/>
                </a:lnTo>
                <a:lnTo>
                  <a:pt x="1133855" y="271271"/>
                </a:lnTo>
                <a:lnTo>
                  <a:pt x="0" y="0"/>
                </a:lnTo>
                <a:close/>
              </a:path>
              <a:path w="2377440" h="725170">
                <a:moveTo>
                  <a:pt x="2377439" y="180593"/>
                </a:moveTo>
                <a:lnTo>
                  <a:pt x="1133855" y="180593"/>
                </a:lnTo>
                <a:lnTo>
                  <a:pt x="1133855" y="271271"/>
                </a:lnTo>
                <a:lnTo>
                  <a:pt x="2377439" y="271271"/>
                </a:lnTo>
                <a:lnTo>
                  <a:pt x="2377439" y="18059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741555" y="3903195"/>
            <a:ext cx="537845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Rating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2598" rIns="0" bIns="0" rtlCol="0">
            <a:spAutoFit/>
          </a:bodyPr>
          <a:lstStyle/>
          <a:p>
            <a:pPr marL="464184">
              <a:lnSpc>
                <a:spcPct val="100000"/>
              </a:lnSpc>
            </a:pPr>
            <a:r>
              <a:rPr spc="15" dirty="0"/>
              <a:t>Resultaat</a:t>
            </a:r>
          </a:p>
        </p:txBody>
      </p:sp>
      <p:sp>
        <p:nvSpPr>
          <p:cNvPr id="3" name="object 3"/>
          <p:cNvSpPr/>
          <p:nvPr/>
        </p:nvSpPr>
        <p:spPr>
          <a:xfrm>
            <a:off x="1341004" y="1524000"/>
            <a:ext cx="8439150" cy="42603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6584" y="472182"/>
            <a:ext cx="2785110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Samenvatting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05949" y="4112517"/>
            <a:ext cx="3308350" cy="838200"/>
          </a:xfrm>
          <a:custGeom>
            <a:avLst/>
            <a:gdLst/>
            <a:ahLst/>
            <a:cxnLst/>
            <a:rect l="l" t="t" r="r" b="b"/>
            <a:pathLst>
              <a:path w="3308350" h="838200">
                <a:moveTo>
                  <a:pt x="0" y="838199"/>
                </a:moveTo>
                <a:lnTo>
                  <a:pt x="3307841" y="838199"/>
                </a:lnTo>
                <a:lnTo>
                  <a:pt x="3307841" y="0"/>
                </a:lnTo>
                <a:lnTo>
                  <a:pt x="0" y="0"/>
                </a:lnTo>
                <a:lnTo>
                  <a:pt x="0" y="838199"/>
                </a:lnTo>
                <a:close/>
              </a:path>
            </a:pathLst>
          </a:custGeom>
          <a:solidFill>
            <a:srgbClr val="60C9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99091" y="4105665"/>
            <a:ext cx="3321685" cy="852169"/>
          </a:xfrm>
          <a:custGeom>
            <a:avLst/>
            <a:gdLst/>
            <a:ahLst/>
            <a:cxnLst/>
            <a:rect l="l" t="t" r="r" b="b"/>
            <a:pathLst>
              <a:path w="3321685" h="852170">
                <a:moveTo>
                  <a:pt x="3321557" y="0"/>
                </a:moveTo>
                <a:lnTo>
                  <a:pt x="0" y="0"/>
                </a:lnTo>
                <a:lnTo>
                  <a:pt x="0" y="851915"/>
                </a:lnTo>
                <a:lnTo>
                  <a:pt x="3321557" y="851915"/>
                </a:lnTo>
                <a:lnTo>
                  <a:pt x="3321557" y="845051"/>
                </a:lnTo>
                <a:lnTo>
                  <a:pt x="13715" y="845051"/>
                </a:lnTo>
                <a:lnTo>
                  <a:pt x="6857" y="838193"/>
                </a:lnTo>
                <a:lnTo>
                  <a:pt x="13715" y="838193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3321557" y="6857"/>
                </a:lnTo>
                <a:lnTo>
                  <a:pt x="3321557" y="0"/>
                </a:lnTo>
                <a:close/>
              </a:path>
              <a:path w="3321685" h="852170">
                <a:moveTo>
                  <a:pt x="13715" y="838193"/>
                </a:moveTo>
                <a:lnTo>
                  <a:pt x="6857" y="838193"/>
                </a:lnTo>
                <a:lnTo>
                  <a:pt x="13715" y="845051"/>
                </a:lnTo>
                <a:lnTo>
                  <a:pt x="13715" y="838193"/>
                </a:lnTo>
                <a:close/>
              </a:path>
              <a:path w="3321685" h="852170">
                <a:moveTo>
                  <a:pt x="3307838" y="838193"/>
                </a:moveTo>
                <a:lnTo>
                  <a:pt x="13715" y="838193"/>
                </a:lnTo>
                <a:lnTo>
                  <a:pt x="13715" y="845051"/>
                </a:lnTo>
                <a:lnTo>
                  <a:pt x="3307838" y="845051"/>
                </a:lnTo>
                <a:lnTo>
                  <a:pt x="3307838" y="838193"/>
                </a:lnTo>
                <a:close/>
              </a:path>
              <a:path w="3321685" h="852170">
                <a:moveTo>
                  <a:pt x="3307838" y="6857"/>
                </a:moveTo>
                <a:lnTo>
                  <a:pt x="3307838" y="845051"/>
                </a:lnTo>
                <a:lnTo>
                  <a:pt x="3314696" y="838193"/>
                </a:lnTo>
                <a:lnTo>
                  <a:pt x="3321557" y="838193"/>
                </a:lnTo>
                <a:lnTo>
                  <a:pt x="3321557" y="13715"/>
                </a:lnTo>
                <a:lnTo>
                  <a:pt x="3314696" y="13715"/>
                </a:lnTo>
                <a:lnTo>
                  <a:pt x="3307838" y="6857"/>
                </a:lnTo>
                <a:close/>
              </a:path>
              <a:path w="3321685" h="852170">
                <a:moveTo>
                  <a:pt x="3321557" y="838193"/>
                </a:moveTo>
                <a:lnTo>
                  <a:pt x="3314696" y="838193"/>
                </a:lnTo>
                <a:lnTo>
                  <a:pt x="3307838" y="845051"/>
                </a:lnTo>
                <a:lnTo>
                  <a:pt x="3321557" y="845051"/>
                </a:lnTo>
                <a:lnTo>
                  <a:pt x="3321557" y="838193"/>
                </a:lnTo>
                <a:close/>
              </a:path>
              <a:path w="3321685" h="852170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3321685" h="852170">
                <a:moveTo>
                  <a:pt x="3307838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3307838" y="13715"/>
                </a:lnTo>
                <a:lnTo>
                  <a:pt x="3307838" y="6857"/>
                </a:lnTo>
                <a:close/>
              </a:path>
              <a:path w="3321685" h="852170">
                <a:moveTo>
                  <a:pt x="3321557" y="6857"/>
                </a:moveTo>
                <a:lnTo>
                  <a:pt x="3307838" y="6857"/>
                </a:lnTo>
                <a:lnTo>
                  <a:pt x="3314696" y="13715"/>
                </a:lnTo>
                <a:lnTo>
                  <a:pt x="3321557" y="13715"/>
                </a:lnTo>
                <a:lnTo>
                  <a:pt x="3321557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854849" y="4340064"/>
            <a:ext cx="2209165" cy="436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10" dirty="0">
                <a:solidFill>
                  <a:srgbClr val="FFFFFF"/>
                </a:solidFill>
                <a:latin typeface="Verdana"/>
                <a:cs typeface="Verdana"/>
              </a:rPr>
              <a:t>&lt;cit</a:t>
            </a:r>
            <a:r>
              <a:rPr sz="3200" spc="-50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3200" spc="5" dirty="0">
                <a:solidFill>
                  <a:srgbClr val="FFFFFF"/>
                </a:solidFill>
                <a:latin typeface="Verdana"/>
                <a:cs typeface="Verdana"/>
              </a:rPr>
              <a:t>-list&gt;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73261" y="2410215"/>
            <a:ext cx="3308350" cy="838200"/>
          </a:xfrm>
          <a:custGeom>
            <a:avLst/>
            <a:gdLst/>
            <a:ahLst/>
            <a:cxnLst/>
            <a:rect l="l" t="t" r="r" b="b"/>
            <a:pathLst>
              <a:path w="3308350" h="838200">
                <a:moveTo>
                  <a:pt x="0" y="838199"/>
                </a:moveTo>
                <a:lnTo>
                  <a:pt x="3307841" y="838199"/>
                </a:lnTo>
                <a:lnTo>
                  <a:pt x="3307841" y="0"/>
                </a:lnTo>
                <a:lnTo>
                  <a:pt x="0" y="0"/>
                </a:lnTo>
                <a:lnTo>
                  <a:pt x="0" y="838199"/>
                </a:lnTo>
                <a:close/>
              </a:path>
            </a:pathLst>
          </a:custGeom>
          <a:solidFill>
            <a:srgbClr val="60C9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6403" y="2403357"/>
            <a:ext cx="3321685" cy="852169"/>
          </a:xfrm>
          <a:custGeom>
            <a:avLst/>
            <a:gdLst/>
            <a:ahLst/>
            <a:cxnLst/>
            <a:rect l="l" t="t" r="r" b="b"/>
            <a:pathLst>
              <a:path w="3321685" h="852170">
                <a:moveTo>
                  <a:pt x="3321557" y="0"/>
                </a:moveTo>
                <a:lnTo>
                  <a:pt x="0" y="0"/>
                </a:lnTo>
                <a:lnTo>
                  <a:pt x="0" y="851915"/>
                </a:lnTo>
                <a:lnTo>
                  <a:pt x="3321557" y="851915"/>
                </a:lnTo>
                <a:lnTo>
                  <a:pt x="3321557" y="845057"/>
                </a:lnTo>
                <a:lnTo>
                  <a:pt x="13715" y="845057"/>
                </a:lnTo>
                <a:lnTo>
                  <a:pt x="6857" y="838199"/>
                </a:lnTo>
                <a:lnTo>
                  <a:pt x="13715" y="838199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3321557" y="6857"/>
                </a:lnTo>
                <a:lnTo>
                  <a:pt x="3321557" y="0"/>
                </a:lnTo>
                <a:close/>
              </a:path>
              <a:path w="3321685" h="852170">
                <a:moveTo>
                  <a:pt x="13715" y="838199"/>
                </a:moveTo>
                <a:lnTo>
                  <a:pt x="6857" y="838199"/>
                </a:lnTo>
                <a:lnTo>
                  <a:pt x="13715" y="845057"/>
                </a:lnTo>
                <a:lnTo>
                  <a:pt x="13715" y="838199"/>
                </a:lnTo>
                <a:close/>
              </a:path>
              <a:path w="3321685" h="852170">
                <a:moveTo>
                  <a:pt x="3307838" y="838199"/>
                </a:moveTo>
                <a:lnTo>
                  <a:pt x="13715" y="838199"/>
                </a:lnTo>
                <a:lnTo>
                  <a:pt x="13715" y="845057"/>
                </a:lnTo>
                <a:lnTo>
                  <a:pt x="3307838" y="845057"/>
                </a:lnTo>
                <a:lnTo>
                  <a:pt x="3307838" y="838199"/>
                </a:lnTo>
                <a:close/>
              </a:path>
              <a:path w="3321685" h="852170">
                <a:moveTo>
                  <a:pt x="3307838" y="6857"/>
                </a:moveTo>
                <a:lnTo>
                  <a:pt x="3307838" y="845057"/>
                </a:lnTo>
                <a:lnTo>
                  <a:pt x="3314696" y="838199"/>
                </a:lnTo>
                <a:lnTo>
                  <a:pt x="3321557" y="838199"/>
                </a:lnTo>
                <a:lnTo>
                  <a:pt x="3321557" y="13715"/>
                </a:lnTo>
                <a:lnTo>
                  <a:pt x="3314696" y="13715"/>
                </a:lnTo>
                <a:lnTo>
                  <a:pt x="3307838" y="6857"/>
                </a:lnTo>
                <a:close/>
              </a:path>
              <a:path w="3321685" h="852170">
                <a:moveTo>
                  <a:pt x="3321557" y="838199"/>
                </a:moveTo>
                <a:lnTo>
                  <a:pt x="3314696" y="838199"/>
                </a:lnTo>
                <a:lnTo>
                  <a:pt x="3307838" y="845057"/>
                </a:lnTo>
                <a:lnTo>
                  <a:pt x="3321557" y="845057"/>
                </a:lnTo>
                <a:lnTo>
                  <a:pt x="3321557" y="838199"/>
                </a:lnTo>
                <a:close/>
              </a:path>
              <a:path w="3321685" h="852170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3321685" h="852170">
                <a:moveTo>
                  <a:pt x="3307838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3307838" y="13715"/>
                </a:lnTo>
                <a:lnTo>
                  <a:pt x="3307838" y="6857"/>
                </a:lnTo>
                <a:close/>
              </a:path>
              <a:path w="3321685" h="852170">
                <a:moveTo>
                  <a:pt x="3321557" y="6857"/>
                </a:moveTo>
                <a:lnTo>
                  <a:pt x="3307838" y="6857"/>
                </a:lnTo>
                <a:lnTo>
                  <a:pt x="3314696" y="13715"/>
                </a:lnTo>
                <a:lnTo>
                  <a:pt x="3321557" y="13715"/>
                </a:lnTo>
                <a:lnTo>
                  <a:pt x="3321557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297826" y="2637755"/>
            <a:ext cx="1456690" cy="436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15" dirty="0">
                <a:solidFill>
                  <a:srgbClr val="FFFFFF"/>
                </a:solidFill>
                <a:latin typeface="Verdana"/>
                <a:cs typeface="Verdana"/>
              </a:rPr>
              <a:t>&lt;app&gt;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083189" y="5811777"/>
            <a:ext cx="3308350" cy="838200"/>
          </a:xfrm>
          <a:custGeom>
            <a:avLst/>
            <a:gdLst/>
            <a:ahLst/>
            <a:cxnLst/>
            <a:rect l="l" t="t" r="r" b="b"/>
            <a:pathLst>
              <a:path w="3308350" h="838200">
                <a:moveTo>
                  <a:pt x="0" y="838199"/>
                </a:moveTo>
                <a:lnTo>
                  <a:pt x="3307841" y="838199"/>
                </a:lnTo>
                <a:lnTo>
                  <a:pt x="3307841" y="0"/>
                </a:lnTo>
                <a:lnTo>
                  <a:pt x="0" y="0"/>
                </a:lnTo>
                <a:lnTo>
                  <a:pt x="0" y="838199"/>
                </a:lnTo>
                <a:close/>
              </a:path>
            </a:pathLst>
          </a:custGeom>
          <a:solidFill>
            <a:srgbClr val="60C9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076331" y="5804919"/>
            <a:ext cx="3321685" cy="852169"/>
          </a:xfrm>
          <a:custGeom>
            <a:avLst/>
            <a:gdLst/>
            <a:ahLst/>
            <a:cxnLst/>
            <a:rect l="l" t="t" r="r" b="b"/>
            <a:pathLst>
              <a:path w="3321685" h="852170">
                <a:moveTo>
                  <a:pt x="3321557" y="0"/>
                </a:moveTo>
                <a:lnTo>
                  <a:pt x="0" y="0"/>
                </a:lnTo>
                <a:lnTo>
                  <a:pt x="0" y="851915"/>
                </a:lnTo>
                <a:lnTo>
                  <a:pt x="3321557" y="851915"/>
                </a:lnTo>
                <a:lnTo>
                  <a:pt x="3321557" y="845057"/>
                </a:lnTo>
                <a:lnTo>
                  <a:pt x="13715" y="845057"/>
                </a:lnTo>
                <a:lnTo>
                  <a:pt x="6857" y="838199"/>
                </a:lnTo>
                <a:lnTo>
                  <a:pt x="13715" y="838199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3321557" y="6857"/>
                </a:lnTo>
                <a:lnTo>
                  <a:pt x="3321557" y="0"/>
                </a:lnTo>
                <a:close/>
              </a:path>
              <a:path w="3321685" h="852170">
                <a:moveTo>
                  <a:pt x="13715" y="838199"/>
                </a:moveTo>
                <a:lnTo>
                  <a:pt x="6857" y="838199"/>
                </a:lnTo>
                <a:lnTo>
                  <a:pt x="13715" y="845057"/>
                </a:lnTo>
                <a:lnTo>
                  <a:pt x="13715" y="838199"/>
                </a:lnTo>
                <a:close/>
              </a:path>
              <a:path w="3321685" h="852170">
                <a:moveTo>
                  <a:pt x="3307838" y="838199"/>
                </a:moveTo>
                <a:lnTo>
                  <a:pt x="13715" y="838199"/>
                </a:lnTo>
                <a:lnTo>
                  <a:pt x="13715" y="845057"/>
                </a:lnTo>
                <a:lnTo>
                  <a:pt x="3307838" y="845057"/>
                </a:lnTo>
                <a:lnTo>
                  <a:pt x="3307838" y="838199"/>
                </a:lnTo>
                <a:close/>
              </a:path>
              <a:path w="3321685" h="852170">
                <a:moveTo>
                  <a:pt x="3307838" y="6857"/>
                </a:moveTo>
                <a:lnTo>
                  <a:pt x="3307838" y="845057"/>
                </a:lnTo>
                <a:lnTo>
                  <a:pt x="3314696" y="838199"/>
                </a:lnTo>
                <a:lnTo>
                  <a:pt x="3321557" y="838199"/>
                </a:lnTo>
                <a:lnTo>
                  <a:pt x="3321557" y="13715"/>
                </a:lnTo>
                <a:lnTo>
                  <a:pt x="3314696" y="13715"/>
                </a:lnTo>
                <a:lnTo>
                  <a:pt x="3307838" y="6857"/>
                </a:lnTo>
                <a:close/>
              </a:path>
              <a:path w="3321685" h="852170">
                <a:moveTo>
                  <a:pt x="3321557" y="838199"/>
                </a:moveTo>
                <a:lnTo>
                  <a:pt x="3314696" y="838199"/>
                </a:lnTo>
                <a:lnTo>
                  <a:pt x="3307838" y="845057"/>
                </a:lnTo>
                <a:lnTo>
                  <a:pt x="3321557" y="845057"/>
                </a:lnTo>
                <a:lnTo>
                  <a:pt x="3321557" y="838199"/>
                </a:lnTo>
                <a:close/>
              </a:path>
              <a:path w="3321685" h="852170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3321685" h="852170">
                <a:moveTo>
                  <a:pt x="3307838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3307838" y="13715"/>
                </a:lnTo>
                <a:lnTo>
                  <a:pt x="3307838" y="6857"/>
                </a:lnTo>
                <a:close/>
              </a:path>
              <a:path w="3321685" h="852170">
                <a:moveTo>
                  <a:pt x="3321557" y="6857"/>
                </a:moveTo>
                <a:lnTo>
                  <a:pt x="3307838" y="6857"/>
                </a:lnTo>
                <a:lnTo>
                  <a:pt x="3314696" y="13715"/>
                </a:lnTo>
                <a:lnTo>
                  <a:pt x="3321557" y="13715"/>
                </a:lnTo>
                <a:lnTo>
                  <a:pt x="3321557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364627" y="6039329"/>
            <a:ext cx="2743835" cy="436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10" dirty="0">
                <a:solidFill>
                  <a:srgbClr val="FFFFFF"/>
                </a:solidFill>
                <a:latin typeface="Verdana"/>
                <a:cs typeface="Verdana"/>
              </a:rPr>
              <a:t>&lt;cit</a:t>
            </a:r>
            <a:r>
              <a:rPr sz="3200" spc="-50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3200" spc="10" dirty="0">
                <a:solidFill>
                  <a:srgbClr val="FFFFFF"/>
                </a:solidFill>
                <a:latin typeface="Verdana"/>
                <a:cs typeface="Verdana"/>
              </a:rPr>
              <a:t>-detail&gt;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936885" y="3176787"/>
            <a:ext cx="725805" cy="1028700"/>
          </a:xfrm>
          <a:custGeom>
            <a:avLst/>
            <a:gdLst/>
            <a:ahLst/>
            <a:cxnLst/>
            <a:rect l="l" t="t" r="r" b="b"/>
            <a:pathLst>
              <a:path w="725805" h="1028700">
                <a:moveTo>
                  <a:pt x="173735" y="0"/>
                </a:moveTo>
                <a:lnTo>
                  <a:pt x="0" y="100583"/>
                </a:lnTo>
                <a:lnTo>
                  <a:pt x="464819" y="905255"/>
                </a:lnTo>
                <a:lnTo>
                  <a:pt x="377951" y="954785"/>
                </a:lnTo>
                <a:lnTo>
                  <a:pt x="651509" y="1028699"/>
                </a:lnTo>
                <a:lnTo>
                  <a:pt x="711873" y="804671"/>
                </a:lnTo>
                <a:lnTo>
                  <a:pt x="638555" y="804671"/>
                </a:lnTo>
                <a:lnTo>
                  <a:pt x="173735" y="0"/>
                </a:lnTo>
                <a:close/>
              </a:path>
              <a:path w="725805" h="1028700">
                <a:moveTo>
                  <a:pt x="725423" y="754379"/>
                </a:moveTo>
                <a:lnTo>
                  <a:pt x="638555" y="804671"/>
                </a:lnTo>
                <a:lnTo>
                  <a:pt x="711873" y="804671"/>
                </a:lnTo>
                <a:lnTo>
                  <a:pt x="725423" y="75437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08691" y="3148593"/>
            <a:ext cx="786765" cy="1082040"/>
          </a:xfrm>
          <a:custGeom>
            <a:avLst/>
            <a:gdLst/>
            <a:ahLst/>
            <a:cxnLst/>
            <a:rect l="l" t="t" r="r" b="b"/>
            <a:pathLst>
              <a:path w="786764" h="1082039">
                <a:moveTo>
                  <a:pt x="465184" y="925538"/>
                </a:moveTo>
                <a:lnTo>
                  <a:pt x="352805" y="990599"/>
                </a:lnTo>
                <a:lnTo>
                  <a:pt x="694943" y="1082039"/>
                </a:lnTo>
                <a:lnTo>
                  <a:pt x="703090" y="1051559"/>
                </a:lnTo>
                <a:lnTo>
                  <a:pt x="659891" y="1051559"/>
                </a:lnTo>
                <a:lnTo>
                  <a:pt x="665234" y="1031731"/>
                </a:lnTo>
                <a:lnTo>
                  <a:pt x="552489" y="1001267"/>
                </a:lnTo>
                <a:lnTo>
                  <a:pt x="416813" y="1001267"/>
                </a:lnTo>
                <a:lnTo>
                  <a:pt x="411479" y="963167"/>
                </a:lnTo>
                <a:lnTo>
                  <a:pt x="482886" y="963167"/>
                </a:lnTo>
                <a:lnTo>
                  <a:pt x="517243" y="943355"/>
                </a:lnTo>
                <a:lnTo>
                  <a:pt x="475487" y="943355"/>
                </a:lnTo>
                <a:lnTo>
                  <a:pt x="465184" y="925538"/>
                </a:lnTo>
                <a:close/>
              </a:path>
              <a:path w="786764" h="1082039">
                <a:moveTo>
                  <a:pt x="665234" y="1031731"/>
                </a:moveTo>
                <a:lnTo>
                  <a:pt x="659891" y="1051559"/>
                </a:lnTo>
                <a:lnTo>
                  <a:pt x="685037" y="1037081"/>
                </a:lnTo>
                <a:lnTo>
                  <a:pt x="665234" y="1031731"/>
                </a:lnTo>
                <a:close/>
              </a:path>
              <a:path w="786764" h="1082039">
                <a:moveTo>
                  <a:pt x="776405" y="777239"/>
                </a:moveTo>
                <a:lnTo>
                  <a:pt x="733805" y="777239"/>
                </a:lnTo>
                <a:lnTo>
                  <a:pt x="763523" y="800861"/>
                </a:lnTo>
                <a:lnTo>
                  <a:pt x="720803" y="825496"/>
                </a:lnTo>
                <a:lnTo>
                  <a:pt x="665234" y="1031731"/>
                </a:lnTo>
                <a:lnTo>
                  <a:pt x="685037" y="1037081"/>
                </a:lnTo>
                <a:lnTo>
                  <a:pt x="659891" y="1051559"/>
                </a:lnTo>
                <a:lnTo>
                  <a:pt x="703090" y="1051559"/>
                </a:lnTo>
                <a:lnTo>
                  <a:pt x="776405" y="777239"/>
                </a:lnTo>
                <a:close/>
              </a:path>
              <a:path w="786764" h="1082039">
                <a:moveTo>
                  <a:pt x="411479" y="963167"/>
                </a:moveTo>
                <a:lnTo>
                  <a:pt x="416813" y="1001267"/>
                </a:lnTo>
                <a:lnTo>
                  <a:pt x="460103" y="976305"/>
                </a:lnTo>
                <a:lnTo>
                  <a:pt x="411479" y="963167"/>
                </a:lnTo>
                <a:close/>
              </a:path>
              <a:path w="786764" h="1082039">
                <a:moveTo>
                  <a:pt x="460103" y="976305"/>
                </a:moveTo>
                <a:lnTo>
                  <a:pt x="416813" y="1001267"/>
                </a:lnTo>
                <a:lnTo>
                  <a:pt x="552489" y="1001267"/>
                </a:lnTo>
                <a:lnTo>
                  <a:pt x="460103" y="976305"/>
                </a:lnTo>
                <a:close/>
              </a:path>
              <a:path w="786764" h="1082039">
                <a:moveTo>
                  <a:pt x="482886" y="963167"/>
                </a:moveTo>
                <a:lnTo>
                  <a:pt x="411479" y="963167"/>
                </a:lnTo>
                <a:lnTo>
                  <a:pt x="460103" y="976305"/>
                </a:lnTo>
                <a:lnTo>
                  <a:pt x="482886" y="963167"/>
                </a:lnTo>
                <a:close/>
              </a:path>
              <a:path w="786764" h="1082039">
                <a:moveTo>
                  <a:pt x="483107" y="915161"/>
                </a:moveTo>
                <a:lnTo>
                  <a:pt x="465184" y="925538"/>
                </a:lnTo>
                <a:lnTo>
                  <a:pt x="475487" y="943355"/>
                </a:lnTo>
                <a:lnTo>
                  <a:pt x="483107" y="915161"/>
                </a:lnTo>
                <a:close/>
              </a:path>
              <a:path w="786764" h="1082039">
                <a:moveTo>
                  <a:pt x="506262" y="915161"/>
                </a:moveTo>
                <a:lnTo>
                  <a:pt x="483107" y="915161"/>
                </a:lnTo>
                <a:lnTo>
                  <a:pt x="475487" y="943355"/>
                </a:lnTo>
                <a:lnTo>
                  <a:pt x="517243" y="943355"/>
                </a:lnTo>
                <a:lnTo>
                  <a:pt x="521207" y="941069"/>
                </a:lnTo>
                <a:lnTo>
                  <a:pt x="506262" y="915161"/>
                </a:lnTo>
                <a:close/>
              </a:path>
              <a:path w="786764" h="1082039">
                <a:moveTo>
                  <a:pt x="209549" y="0"/>
                </a:moveTo>
                <a:lnTo>
                  <a:pt x="0" y="121157"/>
                </a:lnTo>
                <a:lnTo>
                  <a:pt x="465184" y="925538"/>
                </a:lnTo>
                <a:lnTo>
                  <a:pt x="483107" y="915161"/>
                </a:lnTo>
                <a:lnTo>
                  <a:pt x="506262" y="915161"/>
                </a:lnTo>
                <a:lnTo>
                  <a:pt x="62745" y="146303"/>
                </a:lnTo>
                <a:lnTo>
                  <a:pt x="38861" y="146303"/>
                </a:lnTo>
                <a:lnTo>
                  <a:pt x="46481" y="118109"/>
                </a:lnTo>
                <a:lnTo>
                  <a:pt x="87560" y="118109"/>
                </a:lnTo>
                <a:lnTo>
                  <a:pt x="194757" y="56048"/>
                </a:lnTo>
                <a:lnTo>
                  <a:pt x="184403" y="38099"/>
                </a:lnTo>
                <a:lnTo>
                  <a:pt x="231528" y="38099"/>
                </a:lnTo>
                <a:lnTo>
                  <a:pt x="209549" y="0"/>
                </a:lnTo>
                <a:close/>
              </a:path>
              <a:path w="786764" h="1082039">
                <a:moveTo>
                  <a:pt x="231528" y="38099"/>
                </a:moveTo>
                <a:lnTo>
                  <a:pt x="184403" y="38099"/>
                </a:lnTo>
                <a:lnTo>
                  <a:pt x="212597" y="45719"/>
                </a:lnTo>
                <a:lnTo>
                  <a:pt x="194757" y="56048"/>
                </a:lnTo>
                <a:lnTo>
                  <a:pt x="659129" y="861059"/>
                </a:lnTo>
                <a:lnTo>
                  <a:pt x="720803" y="825496"/>
                </a:lnTo>
                <a:lnTo>
                  <a:pt x="721486" y="822959"/>
                </a:lnTo>
                <a:lnTo>
                  <a:pt x="684275" y="822959"/>
                </a:lnTo>
                <a:lnTo>
                  <a:pt x="656081" y="815339"/>
                </a:lnTo>
                <a:lnTo>
                  <a:pt x="673922" y="805011"/>
                </a:lnTo>
                <a:lnTo>
                  <a:pt x="231528" y="38099"/>
                </a:lnTo>
                <a:close/>
              </a:path>
              <a:path w="786764" h="1082039">
                <a:moveTo>
                  <a:pt x="733805" y="777239"/>
                </a:moveTo>
                <a:lnTo>
                  <a:pt x="720803" y="825496"/>
                </a:lnTo>
                <a:lnTo>
                  <a:pt x="763523" y="800861"/>
                </a:lnTo>
                <a:lnTo>
                  <a:pt x="733805" y="777239"/>
                </a:lnTo>
                <a:close/>
              </a:path>
              <a:path w="786764" h="1082039">
                <a:moveTo>
                  <a:pt x="673922" y="805011"/>
                </a:moveTo>
                <a:lnTo>
                  <a:pt x="656081" y="815339"/>
                </a:lnTo>
                <a:lnTo>
                  <a:pt x="684275" y="822959"/>
                </a:lnTo>
                <a:lnTo>
                  <a:pt x="673922" y="805011"/>
                </a:lnTo>
                <a:close/>
              </a:path>
              <a:path w="786764" h="1082039">
                <a:moveTo>
                  <a:pt x="786383" y="739901"/>
                </a:moveTo>
                <a:lnTo>
                  <a:pt x="673922" y="805011"/>
                </a:lnTo>
                <a:lnTo>
                  <a:pt x="684275" y="822959"/>
                </a:lnTo>
                <a:lnTo>
                  <a:pt x="721486" y="822959"/>
                </a:lnTo>
                <a:lnTo>
                  <a:pt x="733805" y="777239"/>
                </a:lnTo>
                <a:lnTo>
                  <a:pt x="776405" y="777239"/>
                </a:lnTo>
                <a:lnTo>
                  <a:pt x="786383" y="739901"/>
                </a:lnTo>
                <a:close/>
              </a:path>
              <a:path w="786764" h="1082039">
                <a:moveTo>
                  <a:pt x="46481" y="118109"/>
                </a:moveTo>
                <a:lnTo>
                  <a:pt x="38861" y="146303"/>
                </a:lnTo>
                <a:lnTo>
                  <a:pt x="56766" y="135938"/>
                </a:lnTo>
                <a:lnTo>
                  <a:pt x="46481" y="118109"/>
                </a:lnTo>
                <a:close/>
              </a:path>
              <a:path w="786764" h="1082039">
                <a:moveTo>
                  <a:pt x="56766" y="135938"/>
                </a:moveTo>
                <a:lnTo>
                  <a:pt x="38861" y="146303"/>
                </a:lnTo>
                <a:lnTo>
                  <a:pt x="62745" y="146303"/>
                </a:lnTo>
                <a:lnTo>
                  <a:pt x="56766" y="135938"/>
                </a:lnTo>
                <a:close/>
              </a:path>
              <a:path w="786764" h="1082039">
                <a:moveTo>
                  <a:pt x="87560" y="118109"/>
                </a:moveTo>
                <a:lnTo>
                  <a:pt x="46481" y="118109"/>
                </a:lnTo>
                <a:lnTo>
                  <a:pt x="56766" y="135938"/>
                </a:lnTo>
                <a:lnTo>
                  <a:pt x="87560" y="118109"/>
                </a:lnTo>
                <a:close/>
              </a:path>
              <a:path w="786764" h="1082039">
                <a:moveTo>
                  <a:pt x="184403" y="38099"/>
                </a:moveTo>
                <a:lnTo>
                  <a:pt x="194757" y="56048"/>
                </a:lnTo>
                <a:lnTo>
                  <a:pt x="212597" y="45719"/>
                </a:lnTo>
                <a:lnTo>
                  <a:pt x="184403" y="38099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776107" y="3579084"/>
            <a:ext cx="1665605" cy="245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dirty="0">
                <a:latin typeface="Arial"/>
                <a:cs typeface="Arial"/>
              </a:rPr>
              <a:t>[city]=“someCity”</a:t>
            </a:r>
            <a:endParaRPr sz="17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737747" y="4876041"/>
            <a:ext cx="725170" cy="1028700"/>
          </a:xfrm>
          <a:custGeom>
            <a:avLst/>
            <a:gdLst/>
            <a:ahLst/>
            <a:cxnLst/>
            <a:rect l="l" t="t" r="r" b="b"/>
            <a:pathLst>
              <a:path w="725170" h="1028700">
                <a:moveTo>
                  <a:pt x="172973" y="0"/>
                </a:moveTo>
                <a:lnTo>
                  <a:pt x="0" y="100583"/>
                </a:lnTo>
                <a:lnTo>
                  <a:pt x="464054" y="905255"/>
                </a:lnTo>
                <a:lnTo>
                  <a:pt x="377186" y="955547"/>
                </a:lnTo>
                <a:lnTo>
                  <a:pt x="651506" y="1028699"/>
                </a:lnTo>
                <a:lnTo>
                  <a:pt x="711414" y="804671"/>
                </a:lnTo>
                <a:lnTo>
                  <a:pt x="637790" y="804671"/>
                </a:lnTo>
                <a:lnTo>
                  <a:pt x="172973" y="0"/>
                </a:lnTo>
                <a:close/>
              </a:path>
              <a:path w="725170" h="1028700">
                <a:moveTo>
                  <a:pt x="724658" y="755141"/>
                </a:moveTo>
                <a:lnTo>
                  <a:pt x="637790" y="804671"/>
                </a:lnTo>
                <a:lnTo>
                  <a:pt x="711414" y="804671"/>
                </a:lnTo>
                <a:lnTo>
                  <a:pt x="724658" y="75514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709553" y="4847847"/>
            <a:ext cx="786130" cy="1082040"/>
          </a:xfrm>
          <a:custGeom>
            <a:avLst/>
            <a:gdLst/>
            <a:ahLst/>
            <a:cxnLst/>
            <a:rect l="l" t="t" r="r" b="b"/>
            <a:pathLst>
              <a:path w="786129" h="1082039">
                <a:moveTo>
                  <a:pt x="464457" y="925577"/>
                </a:moveTo>
                <a:lnTo>
                  <a:pt x="352802" y="990599"/>
                </a:lnTo>
                <a:lnTo>
                  <a:pt x="694178" y="1082039"/>
                </a:lnTo>
                <a:lnTo>
                  <a:pt x="702343" y="1051559"/>
                </a:lnTo>
                <a:lnTo>
                  <a:pt x="659888" y="1051559"/>
                </a:lnTo>
                <a:lnTo>
                  <a:pt x="665176" y="1031786"/>
                </a:lnTo>
                <a:lnTo>
                  <a:pt x="550732" y="1001267"/>
                </a:lnTo>
                <a:lnTo>
                  <a:pt x="416048" y="1001267"/>
                </a:lnTo>
                <a:lnTo>
                  <a:pt x="410714" y="963929"/>
                </a:lnTo>
                <a:lnTo>
                  <a:pt x="480799" y="963929"/>
                </a:lnTo>
                <a:lnTo>
                  <a:pt x="516478" y="943355"/>
                </a:lnTo>
                <a:lnTo>
                  <a:pt x="474722" y="943355"/>
                </a:lnTo>
                <a:lnTo>
                  <a:pt x="464457" y="925577"/>
                </a:lnTo>
                <a:close/>
              </a:path>
              <a:path w="786129" h="1082039">
                <a:moveTo>
                  <a:pt x="665176" y="1031786"/>
                </a:moveTo>
                <a:lnTo>
                  <a:pt x="659888" y="1051559"/>
                </a:lnTo>
                <a:lnTo>
                  <a:pt x="685034" y="1037081"/>
                </a:lnTo>
                <a:lnTo>
                  <a:pt x="665176" y="1031786"/>
                </a:lnTo>
                <a:close/>
              </a:path>
              <a:path w="786129" h="1082039">
                <a:moveTo>
                  <a:pt x="775617" y="778001"/>
                </a:moveTo>
                <a:lnTo>
                  <a:pt x="733040" y="778001"/>
                </a:lnTo>
                <a:lnTo>
                  <a:pt x="763520" y="800861"/>
                </a:lnTo>
                <a:lnTo>
                  <a:pt x="720313" y="825596"/>
                </a:lnTo>
                <a:lnTo>
                  <a:pt x="665176" y="1031786"/>
                </a:lnTo>
                <a:lnTo>
                  <a:pt x="685034" y="1037081"/>
                </a:lnTo>
                <a:lnTo>
                  <a:pt x="659888" y="1051559"/>
                </a:lnTo>
                <a:lnTo>
                  <a:pt x="702343" y="1051559"/>
                </a:lnTo>
                <a:lnTo>
                  <a:pt x="775617" y="778001"/>
                </a:lnTo>
                <a:close/>
              </a:path>
              <a:path w="786129" h="1082039">
                <a:moveTo>
                  <a:pt x="410714" y="963929"/>
                </a:moveTo>
                <a:lnTo>
                  <a:pt x="416048" y="1001267"/>
                </a:lnTo>
                <a:lnTo>
                  <a:pt x="458637" y="976709"/>
                </a:lnTo>
                <a:lnTo>
                  <a:pt x="410714" y="963929"/>
                </a:lnTo>
                <a:close/>
              </a:path>
              <a:path w="786129" h="1082039">
                <a:moveTo>
                  <a:pt x="458637" y="976709"/>
                </a:moveTo>
                <a:lnTo>
                  <a:pt x="416048" y="1001267"/>
                </a:lnTo>
                <a:lnTo>
                  <a:pt x="550732" y="1001267"/>
                </a:lnTo>
                <a:lnTo>
                  <a:pt x="458637" y="976709"/>
                </a:lnTo>
                <a:close/>
              </a:path>
              <a:path w="786129" h="1082039">
                <a:moveTo>
                  <a:pt x="480799" y="963929"/>
                </a:moveTo>
                <a:lnTo>
                  <a:pt x="410714" y="963929"/>
                </a:lnTo>
                <a:lnTo>
                  <a:pt x="458637" y="976709"/>
                </a:lnTo>
                <a:lnTo>
                  <a:pt x="480799" y="963929"/>
                </a:lnTo>
                <a:close/>
              </a:path>
              <a:path w="786129" h="1082039">
                <a:moveTo>
                  <a:pt x="482342" y="915161"/>
                </a:moveTo>
                <a:lnTo>
                  <a:pt x="464457" y="925577"/>
                </a:lnTo>
                <a:lnTo>
                  <a:pt x="474722" y="943355"/>
                </a:lnTo>
                <a:lnTo>
                  <a:pt x="482342" y="915161"/>
                </a:lnTo>
                <a:close/>
              </a:path>
              <a:path w="786129" h="1082039">
                <a:moveTo>
                  <a:pt x="505497" y="915161"/>
                </a:moveTo>
                <a:lnTo>
                  <a:pt x="482342" y="915161"/>
                </a:lnTo>
                <a:lnTo>
                  <a:pt x="474722" y="943355"/>
                </a:lnTo>
                <a:lnTo>
                  <a:pt x="516478" y="943355"/>
                </a:lnTo>
                <a:lnTo>
                  <a:pt x="520442" y="941069"/>
                </a:lnTo>
                <a:lnTo>
                  <a:pt x="505497" y="915161"/>
                </a:lnTo>
                <a:close/>
              </a:path>
              <a:path w="786129" h="1082039">
                <a:moveTo>
                  <a:pt x="208787" y="0"/>
                </a:moveTo>
                <a:lnTo>
                  <a:pt x="0" y="121157"/>
                </a:lnTo>
                <a:lnTo>
                  <a:pt x="464457" y="925577"/>
                </a:lnTo>
                <a:lnTo>
                  <a:pt x="482342" y="915161"/>
                </a:lnTo>
                <a:lnTo>
                  <a:pt x="505497" y="915161"/>
                </a:lnTo>
                <a:lnTo>
                  <a:pt x="61983" y="146303"/>
                </a:lnTo>
                <a:lnTo>
                  <a:pt x="38099" y="146303"/>
                </a:lnTo>
                <a:lnTo>
                  <a:pt x="45719" y="118109"/>
                </a:lnTo>
                <a:lnTo>
                  <a:pt x="86798" y="118109"/>
                </a:lnTo>
                <a:lnTo>
                  <a:pt x="193673" y="56235"/>
                </a:lnTo>
                <a:lnTo>
                  <a:pt x="183641" y="38861"/>
                </a:lnTo>
                <a:lnTo>
                  <a:pt x="231241" y="38861"/>
                </a:lnTo>
                <a:lnTo>
                  <a:pt x="208787" y="0"/>
                </a:lnTo>
                <a:close/>
              </a:path>
              <a:path w="786129" h="1082039">
                <a:moveTo>
                  <a:pt x="231241" y="38861"/>
                </a:moveTo>
                <a:lnTo>
                  <a:pt x="183641" y="38861"/>
                </a:lnTo>
                <a:lnTo>
                  <a:pt x="211835" y="45719"/>
                </a:lnTo>
                <a:lnTo>
                  <a:pt x="193673" y="56235"/>
                </a:lnTo>
                <a:lnTo>
                  <a:pt x="658364" y="861059"/>
                </a:lnTo>
                <a:lnTo>
                  <a:pt x="720313" y="825596"/>
                </a:lnTo>
                <a:lnTo>
                  <a:pt x="721018" y="822959"/>
                </a:lnTo>
                <a:lnTo>
                  <a:pt x="684272" y="822959"/>
                </a:lnTo>
                <a:lnTo>
                  <a:pt x="656078" y="815339"/>
                </a:lnTo>
                <a:lnTo>
                  <a:pt x="673925" y="805051"/>
                </a:lnTo>
                <a:lnTo>
                  <a:pt x="231241" y="38861"/>
                </a:lnTo>
                <a:close/>
              </a:path>
              <a:path w="786129" h="1082039">
                <a:moveTo>
                  <a:pt x="733040" y="778001"/>
                </a:moveTo>
                <a:lnTo>
                  <a:pt x="720313" y="825596"/>
                </a:lnTo>
                <a:lnTo>
                  <a:pt x="763520" y="800861"/>
                </a:lnTo>
                <a:lnTo>
                  <a:pt x="733040" y="778001"/>
                </a:lnTo>
                <a:close/>
              </a:path>
              <a:path w="786129" h="1082039">
                <a:moveTo>
                  <a:pt x="673925" y="805051"/>
                </a:moveTo>
                <a:lnTo>
                  <a:pt x="656078" y="815339"/>
                </a:lnTo>
                <a:lnTo>
                  <a:pt x="684272" y="822959"/>
                </a:lnTo>
                <a:lnTo>
                  <a:pt x="673925" y="805051"/>
                </a:lnTo>
                <a:close/>
              </a:path>
              <a:path w="786129" h="1082039">
                <a:moveTo>
                  <a:pt x="785618" y="740663"/>
                </a:moveTo>
                <a:lnTo>
                  <a:pt x="673925" y="805051"/>
                </a:lnTo>
                <a:lnTo>
                  <a:pt x="684272" y="822959"/>
                </a:lnTo>
                <a:lnTo>
                  <a:pt x="721018" y="822959"/>
                </a:lnTo>
                <a:lnTo>
                  <a:pt x="733040" y="778001"/>
                </a:lnTo>
                <a:lnTo>
                  <a:pt x="775617" y="778001"/>
                </a:lnTo>
                <a:lnTo>
                  <a:pt x="785618" y="740663"/>
                </a:lnTo>
                <a:close/>
              </a:path>
              <a:path w="786129" h="1082039">
                <a:moveTo>
                  <a:pt x="45719" y="118109"/>
                </a:moveTo>
                <a:lnTo>
                  <a:pt x="38099" y="146303"/>
                </a:lnTo>
                <a:lnTo>
                  <a:pt x="56004" y="135938"/>
                </a:lnTo>
                <a:lnTo>
                  <a:pt x="45719" y="118109"/>
                </a:lnTo>
                <a:close/>
              </a:path>
              <a:path w="786129" h="1082039">
                <a:moveTo>
                  <a:pt x="56004" y="135938"/>
                </a:moveTo>
                <a:lnTo>
                  <a:pt x="38099" y="146303"/>
                </a:lnTo>
                <a:lnTo>
                  <a:pt x="61983" y="146303"/>
                </a:lnTo>
                <a:lnTo>
                  <a:pt x="56004" y="135938"/>
                </a:lnTo>
                <a:close/>
              </a:path>
              <a:path w="786129" h="1082039">
                <a:moveTo>
                  <a:pt x="86798" y="118109"/>
                </a:moveTo>
                <a:lnTo>
                  <a:pt x="45719" y="118109"/>
                </a:lnTo>
                <a:lnTo>
                  <a:pt x="56004" y="135938"/>
                </a:lnTo>
                <a:lnTo>
                  <a:pt x="86798" y="118109"/>
                </a:lnTo>
                <a:close/>
              </a:path>
              <a:path w="786129" h="1082039">
                <a:moveTo>
                  <a:pt x="183641" y="38861"/>
                </a:moveTo>
                <a:lnTo>
                  <a:pt x="193673" y="56235"/>
                </a:lnTo>
                <a:lnTo>
                  <a:pt x="211835" y="45719"/>
                </a:lnTo>
                <a:lnTo>
                  <a:pt x="183641" y="38861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576208" y="5278345"/>
            <a:ext cx="1665605" cy="245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dirty="0">
                <a:latin typeface="Arial"/>
                <a:cs typeface="Arial"/>
              </a:rPr>
              <a:t>[city]=“someCity”</a:t>
            </a:r>
            <a:endParaRPr sz="17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284853" y="4112517"/>
            <a:ext cx="3308350" cy="838200"/>
          </a:xfrm>
          <a:custGeom>
            <a:avLst/>
            <a:gdLst/>
            <a:ahLst/>
            <a:cxnLst/>
            <a:rect l="l" t="t" r="r" b="b"/>
            <a:pathLst>
              <a:path w="3308350" h="838200">
                <a:moveTo>
                  <a:pt x="0" y="838199"/>
                </a:moveTo>
                <a:lnTo>
                  <a:pt x="3307841" y="838199"/>
                </a:lnTo>
                <a:lnTo>
                  <a:pt x="3307841" y="0"/>
                </a:lnTo>
                <a:lnTo>
                  <a:pt x="0" y="0"/>
                </a:lnTo>
                <a:lnTo>
                  <a:pt x="0" y="838199"/>
                </a:lnTo>
                <a:close/>
              </a:path>
            </a:pathLst>
          </a:custGeom>
          <a:solidFill>
            <a:srgbClr val="60C9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277995" y="4105665"/>
            <a:ext cx="3321685" cy="852169"/>
          </a:xfrm>
          <a:custGeom>
            <a:avLst/>
            <a:gdLst/>
            <a:ahLst/>
            <a:cxnLst/>
            <a:rect l="l" t="t" r="r" b="b"/>
            <a:pathLst>
              <a:path w="3321684" h="852170">
                <a:moveTo>
                  <a:pt x="3321557" y="0"/>
                </a:moveTo>
                <a:lnTo>
                  <a:pt x="0" y="0"/>
                </a:lnTo>
                <a:lnTo>
                  <a:pt x="0" y="851915"/>
                </a:lnTo>
                <a:lnTo>
                  <a:pt x="3321557" y="851915"/>
                </a:lnTo>
                <a:lnTo>
                  <a:pt x="3321557" y="845051"/>
                </a:lnTo>
                <a:lnTo>
                  <a:pt x="13715" y="845051"/>
                </a:lnTo>
                <a:lnTo>
                  <a:pt x="6857" y="838193"/>
                </a:lnTo>
                <a:lnTo>
                  <a:pt x="13715" y="838193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3321557" y="6857"/>
                </a:lnTo>
                <a:lnTo>
                  <a:pt x="3321557" y="0"/>
                </a:lnTo>
                <a:close/>
              </a:path>
              <a:path w="3321684" h="852170">
                <a:moveTo>
                  <a:pt x="13715" y="838193"/>
                </a:moveTo>
                <a:lnTo>
                  <a:pt x="6857" y="838193"/>
                </a:lnTo>
                <a:lnTo>
                  <a:pt x="13715" y="845051"/>
                </a:lnTo>
                <a:lnTo>
                  <a:pt x="13715" y="838193"/>
                </a:lnTo>
                <a:close/>
              </a:path>
              <a:path w="3321684" h="852170">
                <a:moveTo>
                  <a:pt x="3307841" y="838193"/>
                </a:moveTo>
                <a:lnTo>
                  <a:pt x="13715" y="838193"/>
                </a:lnTo>
                <a:lnTo>
                  <a:pt x="13715" y="845051"/>
                </a:lnTo>
                <a:lnTo>
                  <a:pt x="3307841" y="845051"/>
                </a:lnTo>
                <a:lnTo>
                  <a:pt x="3307841" y="838193"/>
                </a:lnTo>
                <a:close/>
              </a:path>
              <a:path w="3321684" h="852170">
                <a:moveTo>
                  <a:pt x="3307841" y="6857"/>
                </a:moveTo>
                <a:lnTo>
                  <a:pt x="3307841" y="845051"/>
                </a:lnTo>
                <a:lnTo>
                  <a:pt x="3314699" y="838193"/>
                </a:lnTo>
                <a:lnTo>
                  <a:pt x="3321557" y="838193"/>
                </a:lnTo>
                <a:lnTo>
                  <a:pt x="3321557" y="13715"/>
                </a:lnTo>
                <a:lnTo>
                  <a:pt x="3314699" y="13715"/>
                </a:lnTo>
                <a:lnTo>
                  <a:pt x="3307841" y="6857"/>
                </a:lnTo>
                <a:close/>
              </a:path>
              <a:path w="3321684" h="852170">
                <a:moveTo>
                  <a:pt x="3321557" y="838193"/>
                </a:moveTo>
                <a:lnTo>
                  <a:pt x="3314699" y="838193"/>
                </a:lnTo>
                <a:lnTo>
                  <a:pt x="3307841" y="845051"/>
                </a:lnTo>
                <a:lnTo>
                  <a:pt x="3321557" y="845051"/>
                </a:lnTo>
                <a:lnTo>
                  <a:pt x="3321557" y="838193"/>
                </a:lnTo>
                <a:close/>
              </a:path>
              <a:path w="3321684" h="852170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3321684" h="852170">
                <a:moveTo>
                  <a:pt x="3307841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3307841" y="13715"/>
                </a:lnTo>
                <a:lnTo>
                  <a:pt x="3307841" y="6857"/>
                </a:lnTo>
                <a:close/>
              </a:path>
              <a:path w="3321684" h="852170">
                <a:moveTo>
                  <a:pt x="3321557" y="6857"/>
                </a:moveTo>
                <a:lnTo>
                  <a:pt x="3307841" y="6857"/>
                </a:lnTo>
                <a:lnTo>
                  <a:pt x="3314699" y="13715"/>
                </a:lnTo>
                <a:lnTo>
                  <a:pt x="3321557" y="13715"/>
                </a:lnTo>
                <a:lnTo>
                  <a:pt x="3321557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833761" y="4340064"/>
            <a:ext cx="2209165" cy="436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10" dirty="0">
                <a:solidFill>
                  <a:srgbClr val="FFFFFF"/>
                </a:solidFill>
                <a:latin typeface="Verdana"/>
                <a:cs typeface="Verdana"/>
              </a:rPr>
              <a:t>&lt;cit</a:t>
            </a:r>
            <a:r>
              <a:rPr sz="3200" spc="-50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3200" spc="5" dirty="0">
                <a:solidFill>
                  <a:srgbClr val="FFFFFF"/>
                </a:solidFill>
                <a:latin typeface="Verdana"/>
                <a:cs typeface="Verdana"/>
              </a:rPr>
              <a:t>-list&gt;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352165" y="2410215"/>
            <a:ext cx="3308350" cy="838200"/>
          </a:xfrm>
          <a:custGeom>
            <a:avLst/>
            <a:gdLst/>
            <a:ahLst/>
            <a:cxnLst/>
            <a:rect l="l" t="t" r="r" b="b"/>
            <a:pathLst>
              <a:path w="3308350" h="838200">
                <a:moveTo>
                  <a:pt x="0" y="838199"/>
                </a:moveTo>
                <a:lnTo>
                  <a:pt x="3307841" y="838199"/>
                </a:lnTo>
                <a:lnTo>
                  <a:pt x="3307841" y="0"/>
                </a:lnTo>
                <a:lnTo>
                  <a:pt x="0" y="0"/>
                </a:lnTo>
                <a:lnTo>
                  <a:pt x="0" y="838199"/>
                </a:lnTo>
                <a:close/>
              </a:path>
            </a:pathLst>
          </a:custGeom>
          <a:solidFill>
            <a:srgbClr val="60C9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345307" y="2403357"/>
            <a:ext cx="3321685" cy="852169"/>
          </a:xfrm>
          <a:custGeom>
            <a:avLst/>
            <a:gdLst/>
            <a:ahLst/>
            <a:cxnLst/>
            <a:rect l="l" t="t" r="r" b="b"/>
            <a:pathLst>
              <a:path w="3321684" h="852170">
                <a:moveTo>
                  <a:pt x="3321557" y="0"/>
                </a:moveTo>
                <a:lnTo>
                  <a:pt x="0" y="0"/>
                </a:lnTo>
                <a:lnTo>
                  <a:pt x="0" y="851915"/>
                </a:lnTo>
                <a:lnTo>
                  <a:pt x="3321557" y="851915"/>
                </a:lnTo>
                <a:lnTo>
                  <a:pt x="3321557" y="845057"/>
                </a:lnTo>
                <a:lnTo>
                  <a:pt x="13715" y="845057"/>
                </a:lnTo>
                <a:lnTo>
                  <a:pt x="6857" y="838199"/>
                </a:lnTo>
                <a:lnTo>
                  <a:pt x="13715" y="838199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3321557" y="6857"/>
                </a:lnTo>
                <a:lnTo>
                  <a:pt x="3321557" y="0"/>
                </a:lnTo>
                <a:close/>
              </a:path>
              <a:path w="3321684" h="852170">
                <a:moveTo>
                  <a:pt x="13715" y="838199"/>
                </a:moveTo>
                <a:lnTo>
                  <a:pt x="6857" y="838199"/>
                </a:lnTo>
                <a:lnTo>
                  <a:pt x="13715" y="845057"/>
                </a:lnTo>
                <a:lnTo>
                  <a:pt x="13715" y="838199"/>
                </a:lnTo>
                <a:close/>
              </a:path>
              <a:path w="3321684" h="852170">
                <a:moveTo>
                  <a:pt x="3307841" y="838199"/>
                </a:moveTo>
                <a:lnTo>
                  <a:pt x="13715" y="838199"/>
                </a:lnTo>
                <a:lnTo>
                  <a:pt x="13715" y="845057"/>
                </a:lnTo>
                <a:lnTo>
                  <a:pt x="3307841" y="845057"/>
                </a:lnTo>
                <a:lnTo>
                  <a:pt x="3307841" y="838199"/>
                </a:lnTo>
                <a:close/>
              </a:path>
              <a:path w="3321684" h="852170">
                <a:moveTo>
                  <a:pt x="3307841" y="6857"/>
                </a:moveTo>
                <a:lnTo>
                  <a:pt x="3307841" y="845057"/>
                </a:lnTo>
                <a:lnTo>
                  <a:pt x="3314699" y="838199"/>
                </a:lnTo>
                <a:lnTo>
                  <a:pt x="3321557" y="838199"/>
                </a:lnTo>
                <a:lnTo>
                  <a:pt x="3321557" y="13715"/>
                </a:lnTo>
                <a:lnTo>
                  <a:pt x="3314699" y="13715"/>
                </a:lnTo>
                <a:lnTo>
                  <a:pt x="3307841" y="6857"/>
                </a:lnTo>
                <a:close/>
              </a:path>
              <a:path w="3321684" h="852170">
                <a:moveTo>
                  <a:pt x="3321557" y="838199"/>
                </a:moveTo>
                <a:lnTo>
                  <a:pt x="3314699" y="838199"/>
                </a:lnTo>
                <a:lnTo>
                  <a:pt x="3307841" y="845057"/>
                </a:lnTo>
                <a:lnTo>
                  <a:pt x="3321557" y="845057"/>
                </a:lnTo>
                <a:lnTo>
                  <a:pt x="3321557" y="838199"/>
                </a:lnTo>
                <a:close/>
              </a:path>
              <a:path w="3321684" h="852170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3321684" h="852170">
                <a:moveTo>
                  <a:pt x="3307841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3307841" y="13715"/>
                </a:lnTo>
                <a:lnTo>
                  <a:pt x="3307841" y="6857"/>
                </a:lnTo>
                <a:close/>
              </a:path>
              <a:path w="3321684" h="852170">
                <a:moveTo>
                  <a:pt x="3321557" y="6857"/>
                </a:moveTo>
                <a:lnTo>
                  <a:pt x="3307841" y="6857"/>
                </a:lnTo>
                <a:lnTo>
                  <a:pt x="3314699" y="13715"/>
                </a:lnTo>
                <a:lnTo>
                  <a:pt x="3321557" y="13715"/>
                </a:lnTo>
                <a:lnTo>
                  <a:pt x="3321557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6276738" y="2637755"/>
            <a:ext cx="1456690" cy="436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15" dirty="0">
                <a:solidFill>
                  <a:srgbClr val="FFFFFF"/>
                </a:solidFill>
                <a:latin typeface="Verdana"/>
                <a:cs typeface="Verdana"/>
              </a:rPr>
              <a:t>&lt;app&gt;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7062093" y="5811777"/>
            <a:ext cx="3308350" cy="838200"/>
          </a:xfrm>
          <a:custGeom>
            <a:avLst/>
            <a:gdLst/>
            <a:ahLst/>
            <a:cxnLst/>
            <a:rect l="l" t="t" r="r" b="b"/>
            <a:pathLst>
              <a:path w="3308350" h="838200">
                <a:moveTo>
                  <a:pt x="0" y="838199"/>
                </a:moveTo>
                <a:lnTo>
                  <a:pt x="3307841" y="838199"/>
                </a:lnTo>
                <a:lnTo>
                  <a:pt x="3307841" y="0"/>
                </a:lnTo>
                <a:lnTo>
                  <a:pt x="0" y="0"/>
                </a:lnTo>
                <a:lnTo>
                  <a:pt x="0" y="838199"/>
                </a:lnTo>
                <a:close/>
              </a:path>
            </a:pathLst>
          </a:custGeom>
          <a:solidFill>
            <a:srgbClr val="60C9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055236" y="5804919"/>
            <a:ext cx="3321685" cy="852169"/>
          </a:xfrm>
          <a:custGeom>
            <a:avLst/>
            <a:gdLst/>
            <a:ahLst/>
            <a:cxnLst/>
            <a:rect l="l" t="t" r="r" b="b"/>
            <a:pathLst>
              <a:path w="3321684" h="852170">
                <a:moveTo>
                  <a:pt x="3321557" y="0"/>
                </a:moveTo>
                <a:lnTo>
                  <a:pt x="0" y="0"/>
                </a:lnTo>
                <a:lnTo>
                  <a:pt x="0" y="851915"/>
                </a:lnTo>
                <a:lnTo>
                  <a:pt x="3321557" y="851915"/>
                </a:lnTo>
                <a:lnTo>
                  <a:pt x="3321557" y="845057"/>
                </a:lnTo>
                <a:lnTo>
                  <a:pt x="13715" y="845057"/>
                </a:lnTo>
                <a:lnTo>
                  <a:pt x="6857" y="838199"/>
                </a:lnTo>
                <a:lnTo>
                  <a:pt x="13715" y="838199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3321557" y="6857"/>
                </a:lnTo>
                <a:lnTo>
                  <a:pt x="3321557" y="0"/>
                </a:lnTo>
                <a:close/>
              </a:path>
              <a:path w="3321684" h="852170">
                <a:moveTo>
                  <a:pt x="13715" y="838199"/>
                </a:moveTo>
                <a:lnTo>
                  <a:pt x="6857" y="838199"/>
                </a:lnTo>
                <a:lnTo>
                  <a:pt x="13715" y="845057"/>
                </a:lnTo>
                <a:lnTo>
                  <a:pt x="13715" y="838199"/>
                </a:lnTo>
                <a:close/>
              </a:path>
              <a:path w="3321684" h="852170">
                <a:moveTo>
                  <a:pt x="3307841" y="838199"/>
                </a:moveTo>
                <a:lnTo>
                  <a:pt x="13715" y="838199"/>
                </a:lnTo>
                <a:lnTo>
                  <a:pt x="13715" y="845057"/>
                </a:lnTo>
                <a:lnTo>
                  <a:pt x="3307841" y="845057"/>
                </a:lnTo>
                <a:lnTo>
                  <a:pt x="3307841" y="838199"/>
                </a:lnTo>
                <a:close/>
              </a:path>
              <a:path w="3321684" h="852170">
                <a:moveTo>
                  <a:pt x="3307841" y="6857"/>
                </a:moveTo>
                <a:lnTo>
                  <a:pt x="3307841" y="845057"/>
                </a:lnTo>
                <a:lnTo>
                  <a:pt x="3314699" y="838199"/>
                </a:lnTo>
                <a:lnTo>
                  <a:pt x="3321557" y="838199"/>
                </a:lnTo>
                <a:lnTo>
                  <a:pt x="3321557" y="13715"/>
                </a:lnTo>
                <a:lnTo>
                  <a:pt x="3314699" y="13715"/>
                </a:lnTo>
                <a:lnTo>
                  <a:pt x="3307841" y="6857"/>
                </a:lnTo>
                <a:close/>
              </a:path>
              <a:path w="3321684" h="852170">
                <a:moveTo>
                  <a:pt x="3321557" y="838199"/>
                </a:moveTo>
                <a:lnTo>
                  <a:pt x="3314699" y="838199"/>
                </a:lnTo>
                <a:lnTo>
                  <a:pt x="3307841" y="845057"/>
                </a:lnTo>
                <a:lnTo>
                  <a:pt x="3321557" y="845057"/>
                </a:lnTo>
                <a:lnTo>
                  <a:pt x="3321557" y="838199"/>
                </a:lnTo>
                <a:close/>
              </a:path>
              <a:path w="3321684" h="852170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3321684" h="852170">
                <a:moveTo>
                  <a:pt x="3307841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3307841" y="13715"/>
                </a:lnTo>
                <a:lnTo>
                  <a:pt x="3307841" y="6857"/>
                </a:lnTo>
                <a:close/>
              </a:path>
              <a:path w="3321684" h="852170">
                <a:moveTo>
                  <a:pt x="3321557" y="6857"/>
                </a:moveTo>
                <a:lnTo>
                  <a:pt x="3307841" y="6857"/>
                </a:lnTo>
                <a:lnTo>
                  <a:pt x="3314699" y="13715"/>
                </a:lnTo>
                <a:lnTo>
                  <a:pt x="3321557" y="13715"/>
                </a:lnTo>
                <a:lnTo>
                  <a:pt x="3321557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7342777" y="6039329"/>
            <a:ext cx="2743835" cy="436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10" dirty="0">
                <a:solidFill>
                  <a:srgbClr val="FFFFFF"/>
                </a:solidFill>
                <a:latin typeface="Verdana"/>
                <a:cs typeface="Verdana"/>
              </a:rPr>
              <a:t>&lt;cit</a:t>
            </a:r>
            <a:r>
              <a:rPr sz="3200" spc="-50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3200" spc="10" dirty="0">
                <a:solidFill>
                  <a:srgbClr val="FFFFFF"/>
                </a:solidFill>
                <a:latin typeface="Verdana"/>
                <a:cs typeface="Verdana"/>
              </a:rPr>
              <a:t>-detail&gt;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929505" y="3227079"/>
            <a:ext cx="725170" cy="1028700"/>
          </a:xfrm>
          <a:custGeom>
            <a:avLst/>
            <a:gdLst/>
            <a:ahLst/>
            <a:cxnLst/>
            <a:rect l="l" t="t" r="r" b="b"/>
            <a:pathLst>
              <a:path w="725170" h="1028700">
                <a:moveTo>
                  <a:pt x="317504" y="223265"/>
                </a:moveTo>
                <a:lnTo>
                  <a:pt x="86867" y="223265"/>
                </a:lnTo>
                <a:lnTo>
                  <a:pt x="550925" y="1028699"/>
                </a:lnTo>
                <a:lnTo>
                  <a:pt x="724661" y="928115"/>
                </a:lnTo>
                <a:lnTo>
                  <a:pt x="317504" y="223265"/>
                </a:lnTo>
                <a:close/>
              </a:path>
              <a:path w="725170" h="1028700">
                <a:moveTo>
                  <a:pt x="73151" y="0"/>
                </a:moveTo>
                <a:lnTo>
                  <a:pt x="0" y="273557"/>
                </a:lnTo>
                <a:lnTo>
                  <a:pt x="86867" y="223265"/>
                </a:lnTo>
                <a:lnTo>
                  <a:pt x="317504" y="223265"/>
                </a:lnTo>
                <a:lnTo>
                  <a:pt x="259841" y="123443"/>
                </a:lnTo>
                <a:lnTo>
                  <a:pt x="346709" y="73151"/>
                </a:lnTo>
                <a:lnTo>
                  <a:pt x="7315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896740" y="3201933"/>
            <a:ext cx="786130" cy="1081405"/>
          </a:xfrm>
          <a:custGeom>
            <a:avLst/>
            <a:gdLst/>
            <a:ahLst/>
            <a:cxnLst/>
            <a:rect l="l" t="t" r="r" b="b"/>
            <a:pathLst>
              <a:path w="786129" h="1081404">
                <a:moveTo>
                  <a:pt x="148525" y="259079"/>
                </a:moveTo>
                <a:lnTo>
                  <a:pt x="101345" y="259079"/>
                </a:lnTo>
                <a:lnTo>
                  <a:pt x="129539" y="266699"/>
                </a:lnTo>
                <a:lnTo>
                  <a:pt x="111700" y="276984"/>
                </a:lnTo>
                <a:lnTo>
                  <a:pt x="576833" y="1081277"/>
                </a:lnTo>
                <a:lnTo>
                  <a:pt x="642906" y="1043177"/>
                </a:lnTo>
                <a:lnTo>
                  <a:pt x="601979" y="1043177"/>
                </a:lnTo>
                <a:lnTo>
                  <a:pt x="573785" y="1035557"/>
                </a:lnTo>
                <a:lnTo>
                  <a:pt x="591640" y="1025299"/>
                </a:lnTo>
                <a:lnTo>
                  <a:pt x="148525" y="259079"/>
                </a:lnTo>
                <a:close/>
              </a:path>
              <a:path w="786129" h="1081404">
                <a:moveTo>
                  <a:pt x="591640" y="1025299"/>
                </a:moveTo>
                <a:lnTo>
                  <a:pt x="573785" y="1035557"/>
                </a:lnTo>
                <a:lnTo>
                  <a:pt x="601979" y="1043177"/>
                </a:lnTo>
                <a:lnTo>
                  <a:pt x="591640" y="1025299"/>
                </a:lnTo>
                <a:close/>
              </a:path>
              <a:path w="786129" h="1081404">
                <a:moveTo>
                  <a:pt x="729583" y="946042"/>
                </a:moveTo>
                <a:lnTo>
                  <a:pt x="591640" y="1025299"/>
                </a:lnTo>
                <a:lnTo>
                  <a:pt x="601979" y="1043177"/>
                </a:lnTo>
                <a:lnTo>
                  <a:pt x="642906" y="1043177"/>
                </a:lnTo>
                <a:lnTo>
                  <a:pt x="780336" y="963929"/>
                </a:lnTo>
                <a:lnTo>
                  <a:pt x="739901" y="963929"/>
                </a:lnTo>
                <a:lnTo>
                  <a:pt x="729583" y="946042"/>
                </a:lnTo>
                <a:close/>
              </a:path>
              <a:path w="786129" h="1081404">
                <a:moveTo>
                  <a:pt x="747521" y="935735"/>
                </a:moveTo>
                <a:lnTo>
                  <a:pt x="729583" y="946042"/>
                </a:lnTo>
                <a:lnTo>
                  <a:pt x="739901" y="963929"/>
                </a:lnTo>
                <a:lnTo>
                  <a:pt x="747521" y="935735"/>
                </a:lnTo>
                <a:close/>
              </a:path>
              <a:path w="786129" h="1081404">
                <a:moveTo>
                  <a:pt x="771116" y="935735"/>
                </a:moveTo>
                <a:lnTo>
                  <a:pt x="747521" y="935735"/>
                </a:lnTo>
                <a:lnTo>
                  <a:pt x="739901" y="963929"/>
                </a:lnTo>
                <a:lnTo>
                  <a:pt x="780336" y="963929"/>
                </a:lnTo>
                <a:lnTo>
                  <a:pt x="785621" y="960881"/>
                </a:lnTo>
                <a:lnTo>
                  <a:pt x="771116" y="935735"/>
                </a:lnTo>
                <a:close/>
              </a:path>
              <a:path w="786129" h="1081404">
                <a:moveTo>
                  <a:pt x="326781" y="105445"/>
                </a:moveTo>
                <a:lnTo>
                  <a:pt x="265175" y="140969"/>
                </a:lnTo>
                <a:lnTo>
                  <a:pt x="729583" y="946042"/>
                </a:lnTo>
                <a:lnTo>
                  <a:pt x="747521" y="935735"/>
                </a:lnTo>
                <a:lnTo>
                  <a:pt x="771116" y="935735"/>
                </a:lnTo>
                <a:lnTo>
                  <a:pt x="327159" y="166115"/>
                </a:lnTo>
                <a:lnTo>
                  <a:pt x="303275" y="166115"/>
                </a:lnTo>
                <a:lnTo>
                  <a:pt x="310895" y="137921"/>
                </a:lnTo>
                <a:lnTo>
                  <a:pt x="352183" y="137921"/>
                </a:lnTo>
                <a:lnTo>
                  <a:pt x="386551" y="118109"/>
                </a:lnTo>
                <a:lnTo>
                  <a:pt x="374141" y="118109"/>
                </a:lnTo>
                <a:lnTo>
                  <a:pt x="326781" y="105445"/>
                </a:lnTo>
                <a:close/>
              </a:path>
              <a:path w="786129" h="1081404">
                <a:moveTo>
                  <a:pt x="91439" y="0"/>
                </a:moveTo>
                <a:lnTo>
                  <a:pt x="0" y="341375"/>
                </a:lnTo>
                <a:lnTo>
                  <a:pt x="64769" y="304037"/>
                </a:lnTo>
                <a:lnTo>
                  <a:pt x="52577" y="304037"/>
                </a:lnTo>
                <a:lnTo>
                  <a:pt x="22097" y="281177"/>
                </a:lnTo>
                <a:lnTo>
                  <a:pt x="65362" y="256229"/>
                </a:lnTo>
                <a:lnTo>
                  <a:pt x="120438" y="50267"/>
                </a:lnTo>
                <a:lnTo>
                  <a:pt x="100583" y="44957"/>
                </a:lnTo>
                <a:lnTo>
                  <a:pt x="125729" y="30479"/>
                </a:lnTo>
                <a:lnTo>
                  <a:pt x="205231" y="30479"/>
                </a:lnTo>
                <a:lnTo>
                  <a:pt x="91439" y="0"/>
                </a:lnTo>
                <a:close/>
              </a:path>
              <a:path w="786129" h="1081404">
                <a:moveTo>
                  <a:pt x="65362" y="256229"/>
                </a:moveTo>
                <a:lnTo>
                  <a:pt x="22097" y="281177"/>
                </a:lnTo>
                <a:lnTo>
                  <a:pt x="52577" y="304037"/>
                </a:lnTo>
                <a:lnTo>
                  <a:pt x="65362" y="256229"/>
                </a:lnTo>
                <a:close/>
              </a:path>
              <a:path w="786129" h="1081404">
                <a:moveTo>
                  <a:pt x="126491" y="220979"/>
                </a:moveTo>
                <a:lnTo>
                  <a:pt x="65362" y="256229"/>
                </a:lnTo>
                <a:lnTo>
                  <a:pt x="52577" y="304037"/>
                </a:lnTo>
                <a:lnTo>
                  <a:pt x="64769" y="304037"/>
                </a:lnTo>
                <a:lnTo>
                  <a:pt x="111700" y="276984"/>
                </a:lnTo>
                <a:lnTo>
                  <a:pt x="101345" y="259079"/>
                </a:lnTo>
                <a:lnTo>
                  <a:pt x="148525" y="259079"/>
                </a:lnTo>
                <a:lnTo>
                  <a:pt x="126491" y="220979"/>
                </a:lnTo>
                <a:close/>
              </a:path>
              <a:path w="786129" h="1081404">
                <a:moveTo>
                  <a:pt x="101345" y="259079"/>
                </a:moveTo>
                <a:lnTo>
                  <a:pt x="111700" y="276984"/>
                </a:lnTo>
                <a:lnTo>
                  <a:pt x="129539" y="266699"/>
                </a:lnTo>
                <a:lnTo>
                  <a:pt x="101345" y="259079"/>
                </a:lnTo>
                <a:close/>
              </a:path>
              <a:path w="786129" h="1081404">
                <a:moveTo>
                  <a:pt x="310895" y="137921"/>
                </a:moveTo>
                <a:lnTo>
                  <a:pt x="303275" y="166115"/>
                </a:lnTo>
                <a:lnTo>
                  <a:pt x="321199" y="155783"/>
                </a:lnTo>
                <a:lnTo>
                  <a:pt x="310895" y="137921"/>
                </a:lnTo>
                <a:close/>
              </a:path>
              <a:path w="786129" h="1081404">
                <a:moveTo>
                  <a:pt x="321199" y="155783"/>
                </a:moveTo>
                <a:lnTo>
                  <a:pt x="303275" y="166115"/>
                </a:lnTo>
                <a:lnTo>
                  <a:pt x="327159" y="166115"/>
                </a:lnTo>
                <a:lnTo>
                  <a:pt x="321199" y="155783"/>
                </a:lnTo>
                <a:close/>
              </a:path>
              <a:path w="786129" h="1081404">
                <a:moveTo>
                  <a:pt x="352183" y="137921"/>
                </a:moveTo>
                <a:lnTo>
                  <a:pt x="310895" y="137921"/>
                </a:lnTo>
                <a:lnTo>
                  <a:pt x="321199" y="155783"/>
                </a:lnTo>
                <a:lnTo>
                  <a:pt x="352183" y="137921"/>
                </a:lnTo>
                <a:close/>
              </a:path>
              <a:path w="786129" h="1081404">
                <a:moveTo>
                  <a:pt x="369569" y="80771"/>
                </a:moveTo>
                <a:lnTo>
                  <a:pt x="326781" y="105445"/>
                </a:lnTo>
                <a:lnTo>
                  <a:pt x="374141" y="118109"/>
                </a:lnTo>
                <a:lnTo>
                  <a:pt x="369569" y="80771"/>
                </a:lnTo>
                <a:close/>
              </a:path>
              <a:path w="786129" h="1081404">
                <a:moveTo>
                  <a:pt x="392988" y="80771"/>
                </a:moveTo>
                <a:lnTo>
                  <a:pt x="369569" y="80771"/>
                </a:lnTo>
                <a:lnTo>
                  <a:pt x="374141" y="118109"/>
                </a:lnTo>
                <a:lnTo>
                  <a:pt x="386551" y="118109"/>
                </a:lnTo>
                <a:lnTo>
                  <a:pt x="432815" y="91439"/>
                </a:lnTo>
                <a:lnTo>
                  <a:pt x="392988" y="80771"/>
                </a:lnTo>
                <a:close/>
              </a:path>
              <a:path w="786129" h="1081404">
                <a:moveTo>
                  <a:pt x="205231" y="30479"/>
                </a:moveTo>
                <a:lnTo>
                  <a:pt x="125729" y="30479"/>
                </a:lnTo>
                <a:lnTo>
                  <a:pt x="120438" y="50267"/>
                </a:lnTo>
                <a:lnTo>
                  <a:pt x="326781" y="105445"/>
                </a:lnTo>
                <a:lnTo>
                  <a:pt x="369569" y="80771"/>
                </a:lnTo>
                <a:lnTo>
                  <a:pt x="392988" y="80771"/>
                </a:lnTo>
                <a:lnTo>
                  <a:pt x="205231" y="30479"/>
                </a:lnTo>
                <a:close/>
              </a:path>
              <a:path w="786129" h="1081404">
                <a:moveTo>
                  <a:pt x="125729" y="30479"/>
                </a:moveTo>
                <a:lnTo>
                  <a:pt x="100583" y="44957"/>
                </a:lnTo>
                <a:lnTo>
                  <a:pt x="120438" y="50267"/>
                </a:lnTo>
                <a:lnTo>
                  <a:pt x="125729" y="30479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7748161" y="3579084"/>
            <a:ext cx="1677670" cy="245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dirty="0">
                <a:latin typeface="Arial"/>
                <a:cs typeface="Arial"/>
              </a:rPr>
              <a:t>(rate)=“onRate()”</a:t>
            </a:r>
            <a:endParaRPr sz="17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7729605" y="4926333"/>
            <a:ext cx="725805" cy="1028700"/>
          </a:xfrm>
          <a:custGeom>
            <a:avLst/>
            <a:gdLst/>
            <a:ahLst/>
            <a:cxnLst/>
            <a:rect l="l" t="t" r="r" b="b"/>
            <a:pathLst>
              <a:path w="725804" h="1028700">
                <a:moveTo>
                  <a:pt x="318706" y="224027"/>
                </a:moveTo>
                <a:lnTo>
                  <a:pt x="86867" y="224027"/>
                </a:lnTo>
                <a:lnTo>
                  <a:pt x="551687" y="1028699"/>
                </a:lnTo>
                <a:lnTo>
                  <a:pt x="725423" y="928115"/>
                </a:lnTo>
                <a:lnTo>
                  <a:pt x="318706" y="224027"/>
                </a:lnTo>
                <a:close/>
              </a:path>
              <a:path w="725804" h="1028700">
                <a:moveTo>
                  <a:pt x="73151" y="0"/>
                </a:moveTo>
                <a:lnTo>
                  <a:pt x="0" y="273557"/>
                </a:lnTo>
                <a:lnTo>
                  <a:pt x="86867" y="224027"/>
                </a:lnTo>
                <a:lnTo>
                  <a:pt x="318706" y="224027"/>
                </a:lnTo>
                <a:lnTo>
                  <a:pt x="260603" y="123443"/>
                </a:lnTo>
                <a:lnTo>
                  <a:pt x="347471" y="73151"/>
                </a:lnTo>
                <a:lnTo>
                  <a:pt x="7315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696840" y="4901187"/>
            <a:ext cx="786130" cy="1082040"/>
          </a:xfrm>
          <a:custGeom>
            <a:avLst/>
            <a:gdLst/>
            <a:ahLst/>
            <a:cxnLst/>
            <a:rect l="l" t="t" r="r" b="b"/>
            <a:pathLst>
              <a:path w="786129" h="1082039">
                <a:moveTo>
                  <a:pt x="149252" y="259079"/>
                </a:moveTo>
                <a:lnTo>
                  <a:pt x="102107" y="259079"/>
                </a:lnTo>
                <a:lnTo>
                  <a:pt x="129539" y="266699"/>
                </a:lnTo>
                <a:lnTo>
                  <a:pt x="112252" y="276665"/>
                </a:lnTo>
                <a:lnTo>
                  <a:pt x="576833" y="1082039"/>
                </a:lnTo>
                <a:lnTo>
                  <a:pt x="643803" y="1043177"/>
                </a:lnTo>
                <a:lnTo>
                  <a:pt x="601979" y="1043177"/>
                </a:lnTo>
                <a:lnTo>
                  <a:pt x="573785" y="1035557"/>
                </a:lnTo>
                <a:lnTo>
                  <a:pt x="591653" y="1025292"/>
                </a:lnTo>
                <a:lnTo>
                  <a:pt x="149252" y="259079"/>
                </a:lnTo>
                <a:close/>
              </a:path>
              <a:path w="786129" h="1082039">
                <a:moveTo>
                  <a:pt x="591653" y="1025292"/>
                </a:moveTo>
                <a:lnTo>
                  <a:pt x="573785" y="1035557"/>
                </a:lnTo>
                <a:lnTo>
                  <a:pt x="601979" y="1043177"/>
                </a:lnTo>
                <a:lnTo>
                  <a:pt x="591653" y="1025292"/>
                </a:lnTo>
                <a:close/>
              </a:path>
              <a:path w="786129" h="1082039">
                <a:moveTo>
                  <a:pt x="729583" y="946042"/>
                </a:moveTo>
                <a:lnTo>
                  <a:pt x="591653" y="1025292"/>
                </a:lnTo>
                <a:lnTo>
                  <a:pt x="601979" y="1043177"/>
                </a:lnTo>
                <a:lnTo>
                  <a:pt x="643803" y="1043177"/>
                </a:lnTo>
                <a:lnTo>
                  <a:pt x="780369" y="963929"/>
                </a:lnTo>
                <a:lnTo>
                  <a:pt x="739901" y="963929"/>
                </a:lnTo>
                <a:lnTo>
                  <a:pt x="729583" y="946042"/>
                </a:lnTo>
                <a:close/>
              </a:path>
              <a:path w="786129" h="1082039">
                <a:moveTo>
                  <a:pt x="747521" y="935735"/>
                </a:moveTo>
                <a:lnTo>
                  <a:pt x="729583" y="946042"/>
                </a:lnTo>
                <a:lnTo>
                  <a:pt x="739901" y="963929"/>
                </a:lnTo>
                <a:lnTo>
                  <a:pt x="747521" y="935735"/>
                </a:lnTo>
                <a:close/>
              </a:path>
              <a:path w="786129" h="1082039">
                <a:moveTo>
                  <a:pt x="771116" y="935735"/>
                </a:moveTo>
                <a:lnTo>
                  <a:pt x="747521" y="935735"/>
                </a:lnTo>
                <a:lnTo>
                  <a:pt x="739901" y="963929"/>
                </a:lnTo>
                <a:lnTo>
                  <a:pt x="780369" y="963929"/>
                </a:lnTo>
                <a:lnTo>
                  <a:pt x="785621" y="960881"/>
                </a:lnTo>
                <a:lnTo>
                  <a:pt x="771116" y="935735"/>
                </a:lnTo>
                <a:close/>
              </a:path>
              <a:path w="786129" h="1082039">
                <a:moveTo>
                  <a:pt x="326981" y="105330"/>
                </a:moveTo>
                <a:lnTo>
                  <a:pt x="265175" y="140969"/>
                </a:lnTo>
                <a:lnTo>
                  <a:pt x="729583" y="946042"/>
                </a:lnTo>
                <a:lnTo>
                  <a:pt x="747521" y="935735"/>
                </a:lnTo>
                <a:lnTo>
                  <a:pt x="771116" y="935735"/>
                </a:lnTo>
                <a:lnTo>
                  <a:pt x="327159" y="166115"/>
                </a:lnTo>
                <a:lnTo>
                  <a:pt x="303275" y="166115"/>
                </a:lnTo>
                <a:lnTo>
                  <a:pt x="310895" y="137921"/>
                </a:lnTo>
                <a:lnTo>
                  <a:pt x="352471" y="137921"/>
                </a:lnTo>
                <a:lnTo>
                  <a:pt x="387041" y="118109"/>
                </a:lnTo>
                <a:lnTo>
                  <a:pt x="374903" y="118109"/>
                </a:lnTo>
                <a:lnTo>
                  <a:pt x="326981" y="105330"/>
                </a:lnTo>
                <a:close/>
              </a:path>
              <a:path w="786129" h="1082039">
                <a:moveTo>
                  <a:pt x="91439" y="0"/>
                </a:moveTo>
                <a:lnTo>
                  <a:pt x="0" y="341375"/>
                </a:lnTo>
                <a:lnTo>
                  <a:pt x="64769" y="304037"/>
                </a:lnTo>
                <a:lnTo>
                  <a:pt x="52577" y="304037"/>
                </a:lnTo>
                <a:lnTo>
                  <a:pt x="22859" y="281177"/>
                </a:lnTo>
                <a:lnTo>
                  <a:pt x="65223" y="256749"/>
                </a:lnTo>
                <a:lnTo>
                  <a:pt x="120442" y="50253"/>
                </a:lnTo>
                <a:lnTo>
                  <a:pt x="100583" y="44957"/>
                </a:lnTo>
                <a:lnTo>
                  <a:pt x="125729" y="30479"/>
                </a:lnTo>
                <a:lnTo>
                  <a:pt x="205485" y="30479"/>
                </a:lnTo>
                <a:lnTo>
                  <a:pt x="91439" y="0"/>
                </a:lnTo>
                <a:close/>
              </a:path>
              <a:path w="786129" h="1082039">
                <a:moveTo>
                  <a:pt x="65223" y="256749"/>
                </a:moveTo>
                <a:lnTo>
                  <a:pt x="22859" y="281177"/>
                </a:lnTo>
                <a:lnTo>
                  <a:pt x="52577" y="304037"/>
                </a:lnTo>
                <a:lnTo>
                  <a:pt x="65223" y="256749"/>
                </a:lnTo>
                <a:close/>
              </a:path>
              <a:path w="786129" h="1082039">
                <a:moveTo>
                  <a:pt x="127253" y="220979"/>
                </a:moveTo>
                <a:lnTo>
                  <a:pt x="65223" y="256749"/>
                </a:lnTo>
                <a:lnTo>
                  <a:pt x="52577" y="304037"/>
                </a:lnTo>
                <a:lnTo>
                  <a:pt x="64769" y="304037"/>
                </a:lnTo>
                <a:lnTo>
                  <a:pt x="112252" y="276665"/>
                </a:lnTo>
                <a:lnTo>
                  <a:pt x="102107" y="259079"/>
                </a:lnTo>
                <a:lnTo>
                  <a:pt x="149252" y="259079"/>
                </a:lnTo>
                <a:lnTo>
                  <a:pt x="127253" y="220979"/>
                </a:lnTo>
                <a:close/>
              </a:path>
              <a:path w="786129" h="1082039">
                <a:moveTo>
                  <a:pt x="102107" y="259079"/>
                </a:moveTo>
                <a:lnTo>
                  <a:pt x="112252" y="276665"/>
                </a:lnTo>
                <a:lnTo>
                  <a:pt x="129539" y="266699"/>
                </a:lnTo>
                <a:lnTo>
                  <a:pt x="102107" y="259079"/>
                </a:lnTo>
                <a:close/>
              </a:path>
              <a:path w="786129" h="1082039">
                <a:moveTo>
                  <a:pt x="310895" y="137921"/>
                </a:moveTo>
                <a:lnTo>
                  <a:pt x="303275" y="166115"/>
                </a:lnTo>
                <a:lnTo>
                  <a:pt x="321225" y="155829"/>
                </a:lnTo>
                <a:lnTo>
                  <a:pt x="310895" y="137921"/>
                </a:lnTo>
                <a:close/>
              </a:path>
              <a:path w="786129" h="1082039">
                <a:moveTo>
                  <a:pt x="321225" y="155829"/>
                </a:moveTo>
                <a:lnTo>
                  <a:pt x="303275" y="166115"/>
                </a:lnTo>
                <a:lnTo>
                  <a:pt x="327159" y="166115"/>
                </a:lnTo>
                <a:lnTo>
                  <a:pt x="321225" y="155829"/>
                </a:lnTo>
                <a:close/>
              </a:path>
              <a:path w="786129" h="1082039">
                <a:moveTo>
                  <a:pt x="352471" y="137921"/>
                </a:moveTo>
                <a:lnTo>
                  <a:pt x="310895" y="137921"/>
                </a:lnTo>
                <a:lnTo>
                  <a:pt x="321225" y="155829"/>
                </a:lnTo>
                <a:lnTo>
                  <a:pt x="352471" y="137921"/>
                </a:lnTo>
                <a:close/>
              </a:path>
              <a:path w="786129" h="1082039">
                <a:moveTo>
                  <a:pt x="369569" y="80771"/>
                </a:moveTo>
                <a:lnTo>
                  <a:pt x="326981" y="105330"/>
                </a:lnTo>
                <a:lnTo>
                  <a:pt x="374903" y="118109"/>
                </a:lnTo>
                <a:lnTo>
                  <a:pt x="369569" y="80771"/>
                </a:lnTo>
                <a:close/>
              </a:path>
              <a:path w="786129" h="1082039">
                <a:moveTo>
                  <a:pt x="393661" y="80771"/>
                </a:moveTo>
                <a:lnTo>
                  <a:pt x="369569" y="80771"/>
                </a:lnTo>
                <a:lnTo>
                  <a:pt x="374903" y="118109"/>
                </a:lnTo>
                <a:lnTo>
                  <a:pt x="387041" y="118109"/>
                </a:lnTo>
                <a:lnTo>
                  <a:pt x="433577" y="91439"/>
                </a:lnTo>
                <a:lnTo>
                  <a:pt x="393661" y="80771"/>
                </a:lnTo>
                <a:close/>
              </a:path>
              <a:path w="786129" h="1082039">
                <a:moveTo>
                  <a:pt x="205485" y="30479"/>
                </a:moveTo>
                <a:lnTo>
                  <a:pt x="125729" y="30479"/>
                </a:lnTo>
                <a:lnTo>
                  <a:pt x="120442" y="50253"/>
                </a:lnTo>
                <a:lnTo>
                  <a:pt x="326981" y="105330"/>
                </a:lnTo>
                <a:lnTo>
                  <a:pt x="369569" y="80771"/>
                </a:lnTo>
                <a:lnTo>
                  <a:pt x="393661" y="80771"/>
                </a:lnTo>
                <a:lnTo>
                  <a:pt x="205485" y="30479"/>
                </a:lnTo>
                <a:close/>
              </a:path>
              <a:path w="786129" h="1082039">
                <a:moveTo>
                  <a:pt x="125729" y="30479"/>
                </a:moveTo>
                <a:lnTo>
                  <a:pt x="100583" y="44957"/>
                </a:lnTo>
                <a:lnTo>
                  <a:pt x="120442" y="50253"/>
                </a:lnTo>
                <a:lnTo>
                  <a:pt x="125729" y="30479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8637416" y="5238721"/>
            <a:ext cx="1677670" cy="245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dirty="0">
                <a:latin typeface="Arial"/>
                <a:cs typeface="Arial"/>
              </a:rPr>
              <a:t>(rate)=“onRate()”</a:t>
            </a:r>
            <a:endParaRPr sz="17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58864" y="1520115"/>
            <a:ext cx="3731895" cy="574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300" spc="-5" dirty="0">
                <a:latin typeface="Arial"/>
                <a:cs typeface="Arial"/>
              </a:rPr>
              <a:t>Paren</a:t>
            </a:r>
            <a:r>
              <a:rPr sz="4300" dirty="0">
                <a:latin typeface="Arial"/>
                <a:cs typeface="Arial"/>
              </a:rPr>
              <a:t>t </a:t>
            </a:r>
            <a:r>
              <a:rPr sz="4300" dirty="0">
                <a:latin typeface="Wingdings"/>
                <a:cs typeface="Wingdings"/>
              </a:rPr>
              <a:t></a:t>
            </a:r>
            <a:r>
              <a:rPr sz="4300" spc="114" dirty="0">
                <a:latin typeface="Times New Roman"/>
                <a:cs typeface="Times New Roman"/>
              </a:rPr>
              <a:t> </a:t>
            </a:r>
            <a:r>
              <a:rPr sz="4300" spc="-5" dirty="0">
                <a:latin typeface="Arial"/>
                <a:cs typeface="Arial"/>
              </a:rPr>
              <a:t>Child</a:t>
            </a:r>
            <a:endParaRPr sz="43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420584" y="1520115"/>
            <a:ext cx="3731260" cy="574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300" spc="-5" dirty="0">
                <a:latin typeface="Arial"/>
                <a:cs typeface="Arial"/>
              </a:rPr>
              <a:t>Chil</a:t>
            </a:r>
            <a:r>
              <a:rPr sz="4300" dirty="0">
                <a:latin typeface="Arial"/>
                <a:cs typeface="Arial"/>
              </a:rPr>
              <a:t>d </a:t>
            </a:r>
            <a:r>
              <a:rPr sz="4300" dirty="0">
                <a:latin typeface="Wingdings"/>
                <a:cs typeface="Wingdings"/>
              </a:rPr>
              <a:t></a:t>
            </a:r>
            <a:r>
              <a:rPr sz="4300" spc="114" dirty="0">
                <a:latin typeface="Times New Roman"/>
                <a:cs typeface="Times New Roman"/>
              </a:rPr>
              <a:t> </a:t>
            </a:r>
            <a:r>
              <a:rPr sz="4300" spc="-5" dirty="0">
                <a:latin typeface="Arial"/>
                <a:cs typeface="Arial"/>
              </a:rPr>
              <a:t>Parent</a:t>
            </a:r>
            <a:endParaRPr sz="4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2598" rIns="0" bIns="0" rtlCol="0">
            <a:spAutoFit/>
          </a:bodyPr>
          <a:lstStyle/>
          <a:p>
            <a:pPr marL="464184">
              <a:lnSpc>
                <a:spcPct val="100000"/>
              </a:lnSpc>
            </a:pPr>
            <a:r>
              <a:rPr spc="15" dirty="0"/>
              <a:t>Checkpoint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6584" y="1612623"/>
            <a:ext cx="8559800" cy="1777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15" dirty="0">
                <a:latin typeface="Verdana"/>
                <a:cs typeface="Verdana"/>
              </a:rPr>
              <a:t>Data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flow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naar</a:t>
            </a:r>
            <a:r>
              <a:rPr sz="1950" spc="175" dirty="0">
                <a:latin typeface="Times New Roman"/>
                <a:cs typeface="Times New Roman"/>
              </a:rPr>
              <a:t> </a:t>
            </a:r>
            <a:r>
              <a:rPr sz="1950" spc="-70" dirty="0">
                <a:latin typeface="Verdana"/>
                <a:cs typeface="Verdana"/>
              </a:rPr>
              <a:t>P</a:t>
            </a:r>
            <a:r>
              <a:rPr sz="1950" spc="-15" dirty="0">
                <a:latin typeface="Verdana"/>
                <a:cs typeface="Verdana"/>
              </a:rPr>
              <a:t>arent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Componen</a:t>
            </a:r>
            <a:r>
              <a:rPr sz="1950" spc="-10" dirty="0">
                <a:latin typeface="Verdana"/>
                <a:cs typeface="Verdana"/>
              </a:rPr>
              <a:t>t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: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wer</a:t>
            </a:r>
            <a:r>
              <a:rPr sz="1950" spc="-30" dirty="0">
                <a:latin typeface="Verdana"/>
                <a:cs typeface="Verdana"/>
              </a:rPr>
              <a:t>k</a:t>
            </a:r>
            <a:r>
              <a:rPr sz="1950" spc="-15" dirty="0">
                <a:latin typeface="Verdana"/>
                <a:cs typeface="Verdana"/>
              </a:rPr>
              <a:t>en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met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urier New"/>
                <a:cs typeface="Courier New"/>
              </a:rPr>
              <a:t>@Output(</a:t>
            </a:r>
            <a:r>
              <a:rPr sz="1950" spc="-15" dirty="0">
                <a:latin typeface="Courier New"/>
                <a:cs typeface="Courier New"/>
              </a:rPr>
              <a:t>)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en</a:t>
            </a:r>
            <a:endParaRPr sz="1950" dirty="0">
              <a:latin typeface="Verdana"/>
              <a:cs typeface="Verdana"/>
            </a:endParaRPr>
          </a:p>
          <a:p>
            <a:pPr marL="353695">
              <a:lnSpc>
                <a:spcPct val="100000"/>
              </a:lnSpc>
              <a:spcBef>
                <a:spcPts val="1120"/>
              </a:spcBef>
            </a:pPr>
            <a:r>
              <a:rPr sz="1950" spc="-25" dirty="0">
                <a:latin typeface="Courier New"/>
                <a:cs typeface="Courier New"/>
              </a:rPr>
              <a:t>(eventName)=“ev</a:t>
            </a:r>
            <a:r>
              <a:rPr sz="1950" spc="-15" dirty="0">
                <a:latin typeface="Courier New"/>
                <a:cs typeface="Courier New"/>
              </a:rPr>
              <a:t>e</a:t>
            </a:r>
            <a:r>
              <a:rPr sz="1950" spc="-25" dirty="0">
                <a:latin typeface="Courier New"/>
                <a:cs typeface="Courier New"/>
              </a:rPr>
              <a:t>ntHandler($event)”</a:t>
            </a:r>
            <a:endParaRPr sz="1950" dirty="0">
              <a:latin typeface="Courier New"/>
              <a:cs typeface="Courier New"/>
            </a:endParaRPr>
          </a:p>
          <a:p>
            <a:pPr marL="353695" indent="-340995">
              <a:lnSpc>
                <a:spcPct val="100000"/>
              </a:lnSpc>
              <a:spcBef>
                <a:spcPts val="1655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15" dirty="0">
                <a:latin typeface="Verdana"/>
                <a:cs typeface="Verdana"/>
              </a:rPr>
              <a:t>Je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kunt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allerlei</a:t>
            </a:r>
            <a:r>
              <a:rPr sz="1950" spc="22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t</a:t>
            </a:r>
            <a:r>
              <a:rPr sz="1950" spc="-15" dirty="0">
                <a:latin typeface="Verdana"/>
                <a:cs typeface="Verdana"/>
              </a:rPr>
              <a:t>y</a:t>
            </a:r>
            <a:r>
              <a:rPr sz="1950" spc="-20" dirty="0">
                <a:latin typeface="Verdana"/>
                <a:cs typeface="Verdana"/>
              </a:rPr>
              <a:t>pe</a:t>
            </a:r>
            <a:r>
              <a:rPr sz="1950" spc="-15" dirty="0">
                <a:latin typeface="Verdana"/>
                <a:cs typeface="Verdana"/>
              </a:rPr>
              <a:t>n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E</a:t>
            </a:r>
            <a:r>
              <a:rPr sz="1950" spc="-35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ents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 err="1">
                <a:latin typeface="Verdana"/>
                <a:cs typeface="Verdana"/>
              </a:rPr>
              <a:t>meege</a:t>
            </a:r>
            <a:r>
              <a:rPr sz="1950" spc="-35" dirty="0" err="1">
                <a:latin typeface="Verdana"/>
                <a:cs typeface="Verdana"/>
              </a:rPr>
              <a:t>v</a:t>
            </a:r>
            <a:r>
              <a:rPr sz="1950" spc="-15" dirty="0" err="1">
                <a:latin typeface="Verdana"/>
                <a:cs typeface="Verdana"/>
              </a:rPr>
              <a:t>en</a:t>
            </a:r>
            <a:endParaRPr lang="nl-NL" sz="1950" spc="-15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655"/>
              </a:spcBef>
              <a:buFont typeface="Verdana"/>
              <a:buChar char="•"/>
              <a:tabLst>
                <a:tab pos="354330" algn="l"/>
              </a:tabLst>
            </a:pPr>
            <a:r>
              <a:rPr lang="en-US" sz="1950" b="1" spc="-15" dirty="0" err="1">
                <a:latin typeface="Verdana"/>
                <a:cs typeface="Verdana"/>
              </a:rPr>
              <a:t>Opdracht</a:t>
            </a:r>
            <a:r>
              <a:rPr lang="en-US" sz="1950" b="1" spc="-15" dirty="0">
                <a:latin typeface="Verdana"/>
                <a:cs typeface="Verdana"/>
              </a:rPr>
              <a:t> 6d</a:t>
            </a:r>
            <a:endParaRPr sz="1950" b="1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57521" y="4632198"/>
            <a:ext cx="3313176" cy="21762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346846" y="5646087"/>
            <a:ext cx="3412490" cy="629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750" b="1" dirty="0">
                <a:latin typeface="Arial"/>
                <a:cs typeface="Arial"/>
              </a:rPr>
              <a:t>Oefening….</a:t>
            </a:r>
            <a:endParaRPr sz="47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2598" rIns="0" bIns="0" rtlCol="0">
            <a:spAutoFit/>
          </a:bodyPr>
          <a:lstStyle/>
          <a:p>
            <a:pPr marL="464184">
              <a:lnSpc>
                <a:spcPct val="100000"/>
              </a:lnSpc>
            </a:pPr>
            <a:r>
              <a:rPr spc="10" dirty="0"/>
              <a:t>Applicatio</a:t>
            </a:r>
            <a:r>
              <a:rPr spc="15" dirty="0"/>
              <a:t>n</a:t>
            </a:r>
            <a:r>
              <a:rPr spc="310" dirty="0">
                <a:latin typeface="Times New Roman"/>
                <a:cs typeface="Times New Roman"/>
              </a:rPr>
              <a:t> </a:t>
            </a:r>
            <a:r>
              <a:rPr spc="15" dirty="0"/>
              <a:t>as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5" dirty="0"/>
              <a:t>a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5" dirty="0"/>
              <a:t>tree</a:t>
            </a:r>
            <a:r>
              <a:rPr spc="254" dirty="0">
                <a:latin typeface="Times New Roman"/>
                <a:cs typeface="Times New Roman"/>
              </a:rPr>
              <a:t> </a:t>
            </a:r>
            <a:r>
              <a:rPr spc="15" dirty="0"/>
              <a:t>of</a:t>
            </a:r>
            <a:r>
              <a:rPr spc="260" dirty="0">
                <a:latin typeface="Times New Roman"/>
                <a:cs typeface="Times New Roman"/>
              </a:rPr>
              <a:t> </a:t>
            </a:r>
            <a:r>
              <a:rPr spc="10" dirty="0"/>
              <a:t>components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30592" y="1612623"/>
            <a:ext cx="5540375" cy="19620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0040" indent="-307340">
              <a:lnSpc>
                <a:spcPct val="100000"/>
              </a:lnSpc>
              <a:buFont typeface="Verdana"/>
              <a:buChar char="•"/>
              <a:tabLst>
                <a:tab pos="320675" algn="l"/>
              </a:tabLst>
            </a:pPr>
            <a:r>
              <a:rPr sz="1950" spc="-15" dirty="0">
                <a:latin typeface="Verdana"/>
                <a:cs typeface="Verdana"/>
              </a:rPr>
              <a:t>Meerdere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components?</a:t>
            </a:r>
            <a:endParaRPr sz="19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Verdana"/>
              <a:buChar char="•"/>
            </a:pPr>
            <a:endParaRPr sz="1850" dirty="0">
              <a:latin typeface="Times New Roman"/>
              <a:cs typeface="Times New Roman"/>
            </a:endParaRPr>
          </a:p>
          <a:p>
            <a:pPr marL="989330" lvl="1" indent="-370205">
              <a:lnSpc>
                <a:spcPct val="100000"/>
              </a:lnSpc>
              <a:buFont typeface="Verdana"/>
              <a:buAutoNum type="arabicPeriod"/>
              <a:tabLst>
                <a:tab pos="989965" algn="l"/>
              </a:tabLst>
            </a:pPr>
            <a:r>
              <a:rPr sz="1600" spc="-15" dirty="0" err="1">
                <a:latin typeface="Verdana"/>
                <a:cs typeface="Verdana"/>
              </a:rPr>
              <a:t>Sepa</a:t>
            </a:r>
            <a:r>
              <a:rPr sz="1600" spc="-40" dirty="0" err="1">
                <a:latin typeface="Verdana"/>
                <a:cs typeface="Verdana"/>
              </a:rPr>
              <a:t>r</a:t>
            </a:r>
            <a:r>
              <a:rPr sz="1600" spc="-10" dirty="0" err="1">
                <a:latin typeface="Verdana"/>
                <a:cs typeface="Verdana"/>
              </a:rPr>
              <a:t>aat</a:t>
            </a:r>
            <a:r>
              <a:rPr sz="1600" spc="155" dirty="0">
                <a:latin typeface="Times New Roman"/>
                <a:cs typeface="Times New Roman"/>
              </a:rPr>
              <a:t> </a:t>
            </a:r>
            <a:r>
              <a:rPr lang="nl-NL" sz="1600" spc="155" dirty="0">
                <a:latin typeface="Times New Roman"/>
                <a:cs typeface="Times New Roman"/>
              </a:rPr>
              <a:t>Child Component </a:t>
            </a:r>
            <a:r>
              <a:rPr sz="1600" spc="-15" dirty="0" err="1">
                <a:latin typeface="Verdana"/>
                <a:cs typeface="Verdana"/>
              </a:rPr>
              <a:t>ontwik</a:t>
            </a:r>
            <a:r>
              <a:rPr sz="1600" spc="-35" dirty="0" err="1">
                <a:latin typeface="Verdana"/>
                <a:cs typeface="Verdana"/>
              </a:rPr>
              <a:t>k</a:t>
            </a:r>
            <a:r>
              <a:rPr sz="1600" spc="-15" dirty="0" err="1">
                <a:latin typeface="Verdana"/>
                <a:cs typeface="Verdana"/>
              </a:rPr>
              <a:t>elen</a:t>
            </a:r>
            <a:endParaRPr sz="1600" dirty="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43"/>
              </a:spcBef>
              <a:buFont typeface="Verdana"/>
              <a:buAutoNum type="arabicPeriod"/>
            </a:pPr>
            <a:endParaRPr sz="1950" dirty="0">
              <a:latin typeface="Times New Roman"/>
              <a:cs typeface="Times New Roman"/>
            </a:endParaRPr>
          </a:p>
          <a:p>
            <a:pPr marL="989330" lvl="1" indent="-370205">
              <a:lnSpc>
                <a:spcPct val="100000"/>
              </a:lnSpc>
              <a:buFont typeface="Verdana"/>
              <a:buAutoNum type="arabicPeriod"/>
              <a:tabLst>
                <a:tab pos="989965" algn="l"/>
              </a:tabLst>
            </a:pPr>
            <a:r>
              <a:rPr lang="nl-NL" sz="1600" spc="-15" dirty="0" err="1">
                <a:latin typeface="Verdana"/>
                <a:cs typeface="Verdana"/>
              </a:rPr>
              <a:t>Definieren</a:t>
            </a:r>
            <a:r>
              <a:rPr lang="nl-NL" sz="1600" spc="-15" dirty="0">
                <a:latin typeface="Verdana"/>
                <a:cs typeface="Verdana"/>
              </a:rPr>
              <a:t> in de </a:t>
            </a:r>
            <a:r>
              <a:rPr lang="nl-NL" sz="1600" spc="-15" dirty="0" err="1">
                <a:latin typeface="Verdana"/>
                <a:cs typeface="Verdana"/>
              </a:rPr>
              <a:t>app.module.ts</a:t>
            </a:r>
            <a:endParaRPr sz="1600" dirty="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29"/>
              </a:spcBef>
              <a:buFont typeface="Verdana"/>
              <a:buAutoNum type="arabicPeriod"/>
            </a:pPr>
            <a:endParaRPr sz="2100" dirty="0">
              <a:latin typeface="Times New Roman"/>
              <a:cs typeface="Times New Roman"/>
            </a:endParaRPr>
          </a:p>
          <a:p>
            <a:pPr marL="989330" lvl="1" indent="-370205">
              <a:lnSpc>
                <a:spcPct val="100000"/>
              </a:lnSpc>
              <a:buFont typeface="Verdana"/>
              <a:buAutoNum type="arabicPeriod"/>
              <a:tabLst>
                <a:tab pos="989965" algn="l"/>
              </a:tabLst>
            </a:pPr>
            <a:r>
              <a:rPr sz="1600" spc="-15" dirty="0">
                <a:latin typeface="Verdana"/>
                <a:cs typeface="Verdana"/>
              </a:rPr>
              <a:t>Vi</a:t>
            </a:r>
            <a:r>
              <a:rPr sz="1600" spc="-10" dirty="0">
                <a:latin typeface="Verdana"/>
                <a:cs typeface="Verdana"/>
              </a:rPr>
              <a:t>a</a:t>
            </a:r>
            <a:r>
              <a:rPr sz="1600" spc="160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Verdana"/>
                <a:cs typeface="Verdana"/>
              </a:rPr>
              <a:t>HTM</a:t>
            </a:r>
            <a:r>
              <a:rPr sz="1600" spc="-10" dirty="0">
                <a:latin typeface="Verdana"/>
                <a:cs typeface="Verdana"/>
              </a:rPr>
              <a:t>L</a:t>
            </a:r>
            <a:r>
              <a:rPr sz="1600" spc="17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Verdana"/>
                <a:cs typeface="Verdana"/>
              </a:rPr>
              <a:t>insluiten</a:t>
            </a:r>
            <a:r>
              <a:rPr sz="1600" spc="19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Verdana"/>
                <a:cs typeface="Verdana"/>
              </a:rPr>
              <a:t>i</a:t>
            </a:r>
            <a:r>
              <a:rPr sz="1600" spc="-15" dirty="0">
                <a:latin typeface="Verdana"/>
                <a:cs typeface="Verdana"/>
              </a:rPr>
              <a:t>n</a:t>
            </a:r>
            <a:r>
              <a:rPr sz="1600" spc="16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Verdana"/>
                <a:cs typeface="Verdana"/>
              </a:rPr>
              <a:t>d</a:t>
            </a:r>
            <a:r>
              <a:rPr sz="1600" spc="-10" dirty="0">
                <a:latin typeface="Verdana"/>
                <a:cs typeface="Verdana"/>
              </a:rPr>
              <a:t>e</a:t>
            </a:r>
            <a:r>
              <a:rPr sz="1600" spc="155" dirty="0">
                <a:latin typeface="Times New Roman"/>
                <a:cs typeface="Times New Roman"/>
              </a:rPr>
              <a:t> </a:t>
            </a:r>
            <a:r>
              <a:rPr sz="1700" spc="10" dirty="0">
                <a:latin typeface="Courier New"/>
                <a:cs typeface="Courier New"/>
              </a:rPr>
              <a:t>parent</a:t>
            </a:r>
            <a:r>
              <a:rPr sz="1600" spc="-15" dirty="0">
                <a:latin typeface="Verdana"/>
                <a:cs typeface="Verdana"/>
              </a:rPr>
              <a:t>-component</a:t>
            </a:r>
            <a:endParaRPr sz="160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30592" y="4409165"/>
            <a:ext cx="7382509" cy="272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635" indent="-368935">
              <a:lnSpc>
                <a:spcPct val="100000"/>
              </a:lnSpc>
              <a:buFont typeface="Verdana"/>
              <a:buChar char="•"/>
              <a:tabLst>
                <a:tab pos="382270" algn="l"/>
              </a:tabLst>
            </a:pPr>
            <a:r>
              <a:rPr sz="1950" spc="-20" dirty="0">
                <a:latin typeface="Verdana"/>
                <a:cs typeface="Verdana"/>
              </a:rPr>
              <a:t>H</a:t>
            </a:r>
            <a:r>
              <a:rPr sz="1950" spc="-15" dirty="0">
                <a:latin typeface="Verdana"/>
                <a:cs typeface="Verdana"/>
              </a:rPr>
              <a:t>erhaal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de</a:t>
            </a:r>
            <a:r>
              <a:rPr sz="1950" spc="-30" dirty="0">
                <a:latin typeface="Verdana"/>
                <a:cs typeface="Verdana"/>
              </a:rPr>
              <a:t>z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21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stappe</a:t>
            </a:r>
            <a:r>
              <a:rPr sz="1950" spc="-15" dirty="0">
                <a:latin typeface="Verdana"/>
                <a:cs typeface="Verdana"/>
              </a:rPr>
              <a:t>n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35" dirty="0">
                <a:latin typeface="Verdana"/>
                <a:cs typeface="Verdana"/>
              </a:rPr>
              <a:t>v</a:t>
            </a:r>
            <a:r>
              <a:rPr sz="1950" spc="-20" dirty="0">
                <a:latin typeface="Verdana"/>
                <a:cs typeface="Verdana"/>
              </a:rPr>
              <a:t>oo</a:t>
            </a:r>
            <a:r>
              <a:rPr sz="1950" spc="-10" dirty="0">
                <a:latin typeface="Verdana"/>
                <a:cs typeface="Verdana"/>
              </a:rPr>
              <a:t>r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alle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benodigd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21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componenten</a:t>
            </a:r>
            <a:endParaRPr sz="19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746626" y="4924809"/>
            <a:ext cx="3308350" cy="838200"/>
          </a:xfrm>
          <a:custGeom>
            <a:avLst/>
            <a:gdLst/>
            <a:ahLst/>
            <a:cxnLst/>
            <a:rect l="l" t="t" r="r" b="b"/>
            <a:pathLst>
              <a:path w="3308350" h="838200">
                <a:moveTo>
                  <a:pt x="0" y="838199"/>
                </a:moveTo>
                <a:lnTo>
                  <a:pt x="3307841" y="838199"/>
                </a:lnTo>
                <a:lnTo>
                  <a:pt x="3307841" y="0"/>
                </a:lnTo>
                <a:lnTo>
                  <a:pt x="0" y="0"/>
                </a:lnTo>
                <a:lnTo>
                  <a:pt x="0" y="838199"/>
                </a:lnTo>
                <a:close/>
              </a:path>
            </a:pathLst>
          </a:custGeom>
          <a:solidFill>
            <a:srgbClr val="60C9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739767" y="4917951"/>
            <a:ext cx="3321685" cy="852169"/>
          </a:xfrm>
          <a:custGeom>
            <a:avLst/>
            <a:gdLst/>
            <a:ahLst/>
            <a:cxnLst/>
            <a:rect l="l" t="t" r="r" b="b"/>
            <a:pathLst>
              <a:path w="3321684" h="852170">
                <a:moveTo>
                  <a:pt x="3321557" y="0"/>
                </a:moveTo>
                <a:lnTo>
                  <a:pt x="0" y="0"/>
                </a:lnTo>
                <a:lnTo>
                  <a:pt x="0" y="851915"/>
                </a:lnTo>
                <a:lnTo>
                  <a:pt x="3321557" y="851915"/>
                </a:lnTo>
                <a:lnTo>
                  <a:pt x="3321557" y="845057"/>
                </a:lnTo>
                <a:lnTo>
                  <a:pt x="13715" y="845057"/>
                </a:lnTo>
                <a:lnTo>
                  <a:pt x="6857" y="838199"/>
                </a:lnTo>
                <a:lnTo>
                  <a:pt x="13715" y="838199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3321557" y="6857"/>
                </a:lnTo>
                <a:lnTo>
                  <a:pt x="3321557" y="0"/>
                </a:lnTo>
                <a:close/>
              </a:path>
              <a:path w="3321684" h="852170">
                <a:moveTo>
                  <a:pt x="13715" y="838199"/>
                </a:moveTo>
                <a:lnTo>
                  <a:pt x="6857" y="838199"/>
                </a:lnTo>
                <a:lnTo>
                  <a:pt x="13715" y="845057"/>
                </a:lnTo>
                <a:lnTo>
                  <a:pt x="13715" y="838199"/>
                </a:lnTo>
                <a:close/>
              </a:path>
              <a:path w="3321684" h="852170">
                <a:moveTo>
                  <a:pt x="3307841" y="838199"/>
                </a:moveTo>
                <a:lnTo>
                  <a:pt x="13715" y="838199"/>
                </a:lnTo>
                <a:lnTo>
                  <a:pt x="13715" y="845057"/>
                </a:lnTo>
                <a:lnTo>
                  <a:pt x="3307841" y="845057"/>
                </a:lnTo>
                <a:lnTo>
                  <a:pt x="3307841" y="838199"/>
                </a:lnTo>
                <a:close/>
              </a:path>
              <a:path w="3321684" h="852170">
                <a:moveTo>
                  <a:pt x="3307841" y="6857"/>
                </a:moveTo>
                <a:lnTo>
                  <a:pt x="3307841" y="845057"/>
                </a:lnTo>
                <a:lnTo>
                  <a:pt x="3314699" y="838199"/>
                </a:lnTo>
                <a:lnTo>
                  <a:pt x="3321557" y="838199"/>
                </a:lnTo>
                <a:lnTo>
                  <a:pt x="3321557" y="13715"/>
                </a:lnTo>
                <a:lnTo>
                  <a:pt x="3314699" y="13715"/>
                </a:lnTo>
                <a:lnTo>
                  <a:pt x="3307841" y="6857"/>
                </a:lnTo>
                <a:close/>
              </a:path>
              <a:path w="3321684" h="852170">
                <a:moveTo>
                  <a:pt x="3321557" y="838199"/>
                </a:moveTo>
                <a:lnTo>
                  <a:pt x="3314699" y="838199"/>
                </a:lnTo>
                <a:lnTo>
                  <a:pt x="3307841" y="845057"/>
                </a:lnTo>
                <a:lnTo>
                  <a:pt x="3321557" y="845057"/>
                </a:lnTo>
                <a:lnTo>
                  <a:pt x="3321557" y="838199"/>
                </a:lnTo>
                <a:close/>
              </a:path>
              <a:path w="3321684" h="852170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3321684" h="852170">
                <a:moveTo>
                  <a:pt x="3307841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3307841" y="13715"/>
                </a:lnTo>
                <a:lnTo>
                  <a:pt x="3307841" y="6857"/>
                </a:lnTo>
                <a:close/>
              </a:path>
              <a:path w="3321684" h="852170">
                <a:moveTo>
                  <a:pt x="3321557" y="6857"/>
                </a:moveTo>
                <a:lnTo>
                  <a:pt x="3307841" y="6857"/>
                </a:lnTo>
                <a:lnTo>
                  <a:pt x="3314699" y="13715"/>
                </a:lnTo>
                <a:lnTo>
                  <a:pt x="3321557" y="13715"/>
                </a:lnTo>
                <a:lnTo>
                  <a:pt x="3321557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793113" y="2767593"/>
            <a:ext cx="3308350" cy="837565"/>
          </a:xfrm>
          <a:custGeom>
            <a:avLst/>
            <a:gdLst/>
            <a:ahLst/>
            <a:cxnLst/>
            <a:rect l="l" t="t" r="r" b="b"/>
            <a:pathLst>
              <a:path w="3308350" h="837564">
                <a:moveTo>
                  <a:pt x="0" y="837437"/>
                </a:moveTo>
                <a:lnTo>
                  <a:pt x="3307841" y="837437"/>
                </a:lnTo>
                <a:lnTo>
                  <a:pt x="3307841" y="0"/>
                </a:lnTo>
                <a:lnTo>
                  <a:pt x="0" y="0"/>
                </a:lnTo>
                <a:lnTo>
                  <a:pt x="0" y="837437"/>
                </a:lnTo>
                <a:close/>
              </a:path>
            </a:pathLst>
          </a:custGeom>
          <a:solidFill>
            <a:srgbClr val="60C9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786256" y="2760735"/>
            <a:ext cx="3321685" cy="851535"/>
          </a:xfrm>
          <a:custGeom>
            <a:avLst/>
            <a:gdLst/>
            <a:ahLst/>
            <a:cxnLst/>
            <a:rect l="l" t="t" r="r" b="b"/>
            <a:pathLst>
              <a:path w="3321684" h="851535">
                <a:moveTo>
                  <a:pt x="3321557" y="0"/>
                </a:moveTo>
                <a:lnTo>
                  <a:pt x="0" y="0"/>
                </a:lnTo>
                <a:lnTo>
                  <a:pt x="0" y="851153"/>
                </a:lnTo>
                <a:lnTo>
                  <a:pt x="3321557" y="851153"/>
                </a:lnTo>
                <a:lnTo>
                  <a:pt x="3321557" y="844295"/>
                </a:lnTo>
                <a:lnTo>
                  <a:pt x="13715" y="844295"/>
                </a:lnTo>
                <a:lnTo>
                  <a:pt x="6857" y="837437"/>
                </a:lnTo>
                <a:lnTo>
                  <a:pt x="13715" y="837437"/>
                </a:lnTo>
                <a:lnTo>
                  <a:pt x="13715" y="12953"/>
                </a:lnTo>
                <a:lnTo>
                  <a:pt x="6857" y="12953"/>
                </a:lnTo>
                <a:lnTo>
                  <a:pt x="13715" y="6857"/>
                </a:lnTo>
                <a:lnTo>
                  <a:pt x="3321557" y="6857"/>
                </a:lnTo>
                <a:lnTo>
                  <a:pt x="3321557" y="0"/>
                </a:lnTo>
                <a:close/>
              </a:path>
              <a:path w="3321684" h="851535">
                <a:moveTo>
                  <a:pt x="13715" y="837437"/>
                </a:moveTo>
                <a:lnTo>
                  <a:pt x="6857" y="837437"/>
                </a:lnTo>
                <a:lnTo>
                  <a:pt x="13715" y="844295"/>
                </a:lnTo>
                <a:lnTo>
                  <a:pt x="13715" y="837437"/>
                </a:lnTo>
                <a:close/>
              </a:path>
              <a:path w="3321684" h="851535">
                <a:moveTo>
                  <a:pt x="3307841" y="837437"/>
                </a:moveTo>
                <a:lnTo>
                  <a:pt x="13715" y="837437"/>
                </a:lnTo>
                <a:lnTo>
                  <a:pt x="13715" y="844295"/>
                </a:lnTo>
                <a:lnTo>
                  <a:pt x="3307841" y="844295"/>
                </a:lnTo>
                <a:lnTo>
                  <a:pt x="3307841" y="837437"/>
                </a:lnTo>
                <a:close/>
              </a:path>
              <a:path w="3321684" h="851535">
                <a:moveTo>
                  <a:pt x="3307841" y="6857"/>
                </a:moveTo>
                <a:lnTo>
                  <a:pt x="3307841" y="844295"/>
                </a:lnTo>
                <a:lnTo>
                  <a:pt x="3314699" y="837437"/>
                </a:lnTo>
                <a:lnTo>
                  <a:pt x="3321557" y="837437"/>
                </a:lnTo>
                <a:lnTo>
                  <a:pt x="3321557" y="12953"/>
                </a:lnTo>
                <a:lnTo>
                  <a:pt x="3314699" y="12953"/>
                </a:lnTo>
                <a:lnTo>
                  <a:pt x="3307841" y="6857"/>
                </a:lnTo>
                <a:close/>
              </a:path>
              <a:path w="3321684" h="851535">
                <a:moveTo>
                  <a:pt x="3321557" y="837437"/>
                </a:moveTo>
                <a:lnTo>
                  <a:pt x="3314699" y="837437"/>
                </a:lnTo>
                <a:lnTo>
                  <a:pt x="3307841" y="844295"/>
                </a:lnTo>
                <a:lnTo>
                  <a:pt x="3321557" y="844295"/>
                </a:lnTo>
                <a:lnTo>
                  <a:pt x="3321557" y="837437"/>
                </a:lnTo>
                <a:close/>
              </a:path>
              <a:path w="3321684" h="851535">
                <a:moveTo>
                  <a:pt x="13715" y="6857"/>
                </a:moveTo>
                <a:lnTo>
                  <a:pt x="6857" y="12953"/>
                </a:lnTo>
                <a:lnTo>
                  <a:pt x="13715" y="12953"/>
                </a:lnTo>
                <a:lnTo>
                  <a:pt x="13715" y="6857"/>
                </a:lnTo>
                <a:close/>
              </a:path>
              <a:path w="3321684" h="851535">
                <a:moveTo>
                  <a:pt x="3307841" y="6857"/>
                </a:moveTo>
                <a:lnTo>
                  <a:pt x="13715" y="6857"/>
                </a:lnTo>
                <a:lnTo>
                  <a:pt x="13715" y="12953"/>
                </a:lnTo>
                <a:lnTo>
                  <a:pt x="3307841" y="12953"/>
                </a:lnTo>
                <a:lnTo>
                  <a:pt x="3307841" y="6857"/>
                </a:lnTo>
                <a:close/>
              </a:path>
              <a:path w="3321684" h="851535">
                <a:moveTo>
                  <a:pt x="3321557" y="6857"/>
                </a:moveTo>
                <a:lnTo>
                  <a:pt x="3307841" y="6857"/>
                </a:lnTo>
                <a:lnTo>
                  <a:pt x="3314699" y="12953"/>
                </a:lnTo>
                <a:lnTo>
                  <a:pt x="3321557" y="12953"/>
                </a:lnTo>
                <a:lnTo>
                  <a:pt x="3321557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377056" y="3549405"/>
            <a:ext cx="986155" cy="1480185"/>
          </a:xfrm>
          <a:custGeom>
            <a:avLst/>
            <a:gdLst/>
            <a:ahLst/>
            <a:cxnLst/>
            <a:rect l="l" t="t" r="r" b="b"/>
            <a:pathLst>
              <a:path w="986154" h="1480185">
                <a:moveTo>
                  <a:pt x="173735" y="0"/>
                </a:moveTo>
                <a:lnTo>
                  <a:pt x="0" y="100583"/>
                </a:lnTo>
                <a:lnTo>
                  <a:pt x="725423" y="1356353"/>
                </a:lnTo>
                <a:lnTo>
                  <a:pt x="638555" y="1406645"/>
                </a:lnTo>
                <a:lnTo>
                  <a:pt x="912875" y="1479797"/>
                </a:lnTo>
                <a:lnTo>
                  <a:pt x="972579" y="1256531"/>
                </a:lnTo>
                <a:lnTo>
                  <a:pt x="899159" y="1256531"/>
                </a:lnTo>
                <a:lnTo>
                  <a:pt x="173735" y="0"/>
                </a:lnTo>
                <a:close/>
              </a:path>
              <a:path w="986154" h="1480185">
                <a:moveTo>
                  <a:pt x="986027" y="1206239"/>
                </a:moveTo>
                <a:lnTo>
                  <a:pt x="899159" y="1256531"/>
                </a:lnTo>
                <a:lnTo>
                  <a:pt x="972579" y="1256531"/>
                </a:lnTo>
                <a:lnTo>
                  <a:pt x="986027" y="12062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349624" y="3521211"/>
            <a:ext cx="1046480" cy="1533525"/>
          </a:xfrm>
          <a:custGeom>
            <a:avLst/>
            <a:gdLst/>
            <a:ahLst/>
            <a:cxnLst/>
            <a:rect l="l" t="t" r="r" b="b"/>
            <a:pathLst>
              <a:path w="1046479" h="1533525">
                <a:moveTo>
                  <a:pt x="724996" y="1377311"/>
                </a:moveTo>
                <a:lnTo>
                  <a:pt x="612647" y="1441697"/>
                </a:lnTo>
                <a:lnTo>
                  <a:pt x="954785" y="1533137"/>
                </a:lnTo>
                <a:lnTo>
                  <a:pt x="962950" y="1502657"/>
                </a:lnTo>
                <a:lnTo>
                  <a:pt x="920495" y="1502657"/>
                </a:lnTo>
                <a:lnTo>
                  <a:pt x="925783" y="1482884"/>
                </a:lnTo>
                <a:lnTo>
                  <a:pt x="811339" y="1452365"/>
                </a:lnTo>
                <a:lnTo>
                  <a:pt x="676655" y="1452365"/>
                </a:lnTo>
                <a:lnTo>
                  <a:pt x="671321" y="1415027"/>
                </a:lnTo>
                <a:lnTo>
                  <a:pt x="741406" y="1415027"/>
                </a:lnTo>
                <a:lnTo>
                  <a:pt x="775764" y="1395215"/>
                </a:lnTo>
                <a:lnTo>
                  <a:pt x="735329" y="1395215"/>
                </a:lnTo>
                <a:lnTo>
                  <a:pt x="724996" y="1377311"/>
                </a:lnTo>
                <a:close/>
              </a:path>
              <a:path w="1046479" h="1533525">
                <a:moveTo>
                  <a:pt x="925783" y="1482884"/>
                </a:moveTo>
                <a:lnTo>
                  <a:pt x="920495" y="1502657"/>
                </a:lnTo>
                <a:lnTo>
                  <a:pt x="945641" y="1488179"/>
                </a:lnTo>
                <a:lnTo>
                  <a:pt x="925783" y="1482884"/>
                </a:lnTo>
                <a:close/>
              </a:path>
              <a:path w="1046479" h="1533525">
                <a:moveTo>
                  <a:pt x="1036224" y="1229099"/>
                </a:moveTo>
                <a:lnTo>
                  <a:pt x="993647" y="1229099"/>
                </a:lnTo>
                <a:lnTo>
                  <a:pt x="1024127" y="1251959"/>
                </a:lnTo>
                <a:lnTo>
                  <a:pt x="980821" y="1277064"/>
                </a:lnTo>
                <a:lnTo>
                  <a:pt x="925783" y="1482884"/>
                </a:lnTo>
                <a:lnTo>
                  <a:pt x="945641" y="1488179"/>
                </a:lnTo>
                <a:lnTo>
                  <a:pt x="920495" y="1502657"/>
                </a:lnTo>
                <a:lnTo>
                  <a:pt x="962950" y="1502657"/>
                </a:lnTo>
                <a:lnTo>
                  <a:pt x="1036224" y="1229099"/>
                </a:lnTo>
                <a:close/>
              </a:path>
              <a:path w="1046479" h="1533525">
                <a:moveTo>
                  <a:pt x="671321" y="1415027"/>
                </a:moveTo>
                <a:lnTo>
                  <a:pt x="676655" y="1452365"/>
                </a:lnTo>
                <a:lnTo>
                  <a:pt x="719244" y="1427807"/>
                </a:lnTo>
                <a:lnTo>
                  <a:pt x="671321" y="1415027"/>
                </a:lnTo>
                <a:close/>
              </a:path>
              <a:path w="1046479" h="1533525">
                <a:moveTo>
                  <a:pt x="719244" y="1427807"/>
                </a:moveTo>
                <a:lnTo>
                  <a:pt x="676655" y="1452365"/>
                </a:lnTo>
                <a:lnTo>
                  <a:pt x="811339" y="1452365"/>
                </a:lnTo>
                <a:lnTo>
                  <a:pt x="719244" y="1427807"/>
                </a:lnTo>
                <a:close/>
              </a:path>
              <a:path w="1046479" h="1533525">
                <a:moveTo>
                  <a:pt x="741406" y="1415027"/>
                </a:moveTo>
                <a:lnTo>
                  <a:pt x="671321" y="1415027"/>
                </a:lnTo>
                <a:lnTo>
                  <a:pt x="719244" y="1427807"/>
                </a:lnTo>
                <a:lnTo>
                  <a:pt x="741406" y="1415027"/>
                </a:lnTo>
                <a:close/>
              </a:path>
              <a:path w="1046479" h="1533525">
                <a:moveTo>
                  <a:pt x="742949" y="1367021"/>
                </a:moveTo>
                <a:lnTo>
                  <a:pt x="724996" y="1377311"/>
                </a:lnTo>
                <a:lnTo>
                  <a:pt x="735329" y="1395215"/>
                </a:lnTo>
                <a:lnTo>
                  <a:pt x="742949" y="1367021"/>
                </a:lnTo>
                <a:close/>
              </a:path>
              <a:path w="1046479" h="1533525">
                <a:moveTo>
                  <a:pt x="766536" y="1367021"/>
                </a:moveTo>
                <a:lnTo>
                  <a:pt x="742949" y="1367021"/>
                </a:lnTo>
                <a:lnTo>
                  <a:pt x="735329" y="1395215"/>
                </a:lnTo>
                <a:lnTo>
                  <a:pt x="775764" y="1395215"/>
                </a:lnTo>
                <a:lnTo>
                  <a:pt x="781049" y="1392167"/>
                </a:lnTo>
                <a:lnTo>
                  <a:pt x="766536" y="1367021"/>
                </a:lnTo>
                <a:close/>
              </a:path>
              <a:path w="1046479" h="1533525">
                <a:moveTo>
                  <a:pt x="208787" y="0"/>
                </a:moveTo>
                <a:lnTo>
                  <a:pt x="0" y="121157"/>
                </a:lnTo>
                <a:lnTo>
                  <a:pt x="724996" y="1377311"/>
                </a:lnTo>
                <a:lnTo>
                  <a:pt x="742949" y="1367021"/>
                </a:lnTo>
                <a:lnTo>
                  <a:pt x="766536" y="1367021"/>
                </a:lnTo>
                <a:lnTo>
                  <a:pt x="61992" y="146303"/>
                </a:lnTo>
                <a:lnTo>
                  <a:pt x="38099" y="146303"/>
                </a:lnTo>
                <a:lnTo>
                  <a:pt x="45719" y="118109"/>
                </a:lnTo>
                <a:lnTo>
                  <a:pt x="86798" y="118109"/>
                </a:lnTo>
                <a:lnTo>
                  <a:pt x="193670" y="56237"/>
                </a:lnTo>
                <a:lnTo>
                  <a:pt x="183641" y="38861"/>
                </a:lnTo>
                <a:lnTo>
                  <a:pt x="231217" y="38861"/>
                </a:lnTo>
                <a:lnTo>
                  <a:pt x="208787" y="0"/>
                </a:lnTo>
                <a:close/>
              </a:path>
              <a:path w="1046479" h="1533525">
                <a:moveTo>
                  <a:pt x="231217" y="38861"/>
                </a:moveTo>
                <a:lnTo>
                  <a:pt x="183641" y="38861"/>
                </a:lnTo>
                <a:lnTo>
                  <a:pt x="211835" y="45719"/>
                </a:lnTo>
                <a:lnTo>
                  <a:pt x="193670" y="56237"/>
                </a:lnTo>
                <a:lnTo>
                  <a:pt x="918971" y="1312919"/>
                </a:lnTo>
                <a:lnTo>
                  <a:pt x="980821" y="1277064"/>
                </a:lnTo>
                <a:lnTo>
                  <a:pt x="981625" y="1274057"/>
                </a:lnTo>
                <a:lnTo>
                  <a:pt x="944117" y="1274057"/>
                </a:lnTo>
                <a:lnTo>
                  <a:pt x="916685" y="1266437"/>
                </a:lnTo>
                <a:lnTo>
                  <a:pt x="933969" y="1256474"/>
                </a:lnTo>
                <a:lnTo>
                  <a:pt x="231217" y="38861"/>
                </a:lnTo>
                <a:close/>
              </a:path>
              <a:path w="1046479" h="1533525">
                <a:moveTo>
                  <a:pt x="993647" y="1229099"/>
                </a:moveTo>
                <a:lnTo>
                  <a:pt x="980821" y="1277064"/>
                </a:lnTo>
                <a:lnTo>
                  <a:pt x="1024127" y="1251959"/>
                </a:lnTo>
                <a:lnTo>
                  <a:pt x="993647" y="1229099"/>
                </a:lnTo>
                <a:close/>
              </a:path>
              <a:path w="1046479" h="1533525">
                <a:moveTo>
                  <a:pt x="933969" y="1256474"/>
                </a:moveTo>
                <a:lnTo>
                  <a:pt x="916685" y="1266437"/>
                </a:lnTo>
                <a:lnTo>
                  <a:pt x="944117" y="1274057"/>
                </a:lnTo>
                <a:lnTo>
                  <a:pt x="933969" y="1256474"/>
                </a:lnTo>
                <a:close/>
              </a:path>
              <a:path w="1046479" h="1533525">
                <a:moveTo>
                  <a:pt x="1046225" y="1191761"/>
                </a:moveTo>
                <a:lnTo>
                  <a:pt x="933969" y="1256474"/>
                </a:lnTo>
                <a:lnTo>
                  <a:pt x="944117" y="1274057"/>
                </a:lnTo>
                <a:lnTo>
                  <a:pt x="981625" y="1274057"/>
                </a:lnTo>
                <a:lnTo>
                  <a:pt x="993647" y="1229099"/>
                </a:lnTo>
                <a:lnTo>
                  <a:pt x="1036224" y="1229099"/>
                </a:lnTo>
                <a:lnTo>
                  <a:pt x="1046225" y="1191761"/>
                </a:lnTo>
                <a:close/>
              </a:path>
              <a:path w="1046479" h="1533525">
                <a:moveTo>
                  <a:pt x="45719" y="118109"/>
                </a:moveTo>
                <a:lnTo>
                  <a:pt x="38099" y="146303"/>
                </a:lnTo>
                <a:lnTo>
                  <a:pt x="56008" y="135935"/>
                </a:lnTo>
                <a:lnTo>
                  <a:pt x="45719" y="118109"/>
                </a:lnTo>
                <a:close/>
              </a:path>
              <a:path w="1046479" h="1533525">
                <a:moveTo>
                  <a:pt x="56008" y="135935"/>
                </a:moveTo>
                <a:lnTo>
                  <a:pt x="38099" y="146303"/>
                </a:lnTo>
                <a:lnTo>
                  <a:pt x="61992" y="146303"/>
                </a:lnTo>
                <a:lnTo>
                  <a:pt x="56008" y="135935"/>
                </a:lnTo>
                <a:close/>
              </a:path>
              <a:path w="1046479" h="1533525">
                <a:moveTo>
                  <a:pt x="86798" y="118109"/>
                </a:moveTo>
                <a:lnTo>
                  <a:pt x="45719" y="118109"/>
                </a:lnTo>
                <a:lnTo>
                  <a:pt x="56008" y="135935"/>
                </a:lnTo>
                <a:lnTo>
                  <a:pt x="86798" y="118109"/>
                </a:lnTo>
                <a:close/>
              </a:path>
              <a:path w="1046479" h="1533525">
                <a:moveTo>
                  <a:pt x="183641" y="38861"/>
                </a:moveTo>
                <a:lnTo>
                  <a:pt x="193670" y="56237"/>
                </a:lnTo>
                <a:lnTo>
                  <a:pt x="211835" y="45719"/>
                </a:lnTo>
                <a:lnTo>
                  <a:pt x="183641" y="38861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83673" y="4924809"/>
            <a:ext cx="3308350" cy="838200"/>
          </a:xfrm>
          <a:custGeom>
            <a:avLst/>
            <a:gdLst/>
            <a:ahLst/>
            <a:cxnLst/>
            <a:rect l="l" t="t" r="r" b="b"/>
            <a:pathLst>
              <a:path w="3308350" h="838200">
                <a:moveTo>
                  <a:pt x="0" y="838199"/>
                </a:moveTo>
                <a:lnTo>
                  <a:pt x="3307841" y="838199"/>
                </a:lnTo>
                <a:lnTo>
                  <a:pt x="3307841" y="0"/>
                </a:lnTo>
                <a:lnTo>
                  <a:pt x="0" y="0"/>
                </a:lnTo>
                <a:lnTo>
                  <a:pt x="0" y="838199"/>
                </a:lnTo>
                <a:close/>
              </a:path>
            </a:pathLst>
          </a:custGeom>
          <a:solidFill>
            <a:srgbClr val="60C9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376815" y="4917951"/>
            <a:ext cx="3321685" cy="852169"/>
          </a:xfrm>
          <a:custGeom>
            <a:avLst/>
            <a:gdLst/>
            <a:ahLst/>
            <a:cxnLst/>
            <a:rect l="l" t="t" r="r" b="b"/>
            <a:pathLst>
              <a:path w="3321685" h="852170">
                <a:moveTo>
                  <a:pt x="3321557" y="0"/>
                </a:moveTo>
                <a:lnTo>
                  <a:pt x="0" y="0"/>
                </a:lnTo>
                <a:lnTo>
                  <a:pt x="0" y="851915"/>
                </a:lnTo>
                <a:lnTo>
                  <a:pt x="3321557" y="851915"/>
                </a:lnTo>
                <a:lnTo>
                  <a:pt x="3321557" y="845057"/>
                </a:lnTo>
                <a:lnTo>
                  <a:pt x="13715" y="845057"/>
                </a:lnTo>
                <a:lnTo>
                  <a:pt x="6857" y="838199"/>
                </a:lnTo>
                <a:lnTo>
                  <a:pt x="13715" y="838199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3321557" y="6857"/>
                </a:lnTo>
                <a:lnTo>
                  <a:pt x="3321557" y="0"/>
                </a:lnTo>
                <a:close/>
              </a:path>
              <a:path w="3321685" h="852170">
                <a:moveTo>
                  <a:pt x="13715" y="838199"/>
                </a:moveTo>
                <a:lnTo>
                  <a:pt x="6857" y="838199"/>
                </a:lnTo>
                <a:lnTo>
                  <a:pt x="13715" y="845057"/>
                </a:lnTo>
                <a:lnTo>
                  <a:pt x="13715" y="838199"/>
                </a:lnTo>
                <a:close/>
              </a:path>
              <a:path w="3321685" h="852170">
                <a:moveTo>
                  <a:pt x="3307838" y="838199"/>
                </a:moveTo>
                <a:lnTo>
                  <a:pt x="13715" y="838199"/>
                </a:lnTo>
                <a:lnTo>
                  <a:pt x="13715" y="845057"/>
                </a:lnTo>
                <a:lnTo>
                  <a:pt x="3307838" y="845057"/>
                </a:lnTo>
                <a:lnTo>
                  <a:pt x="3307838" y="838199"/>
                </a:lnTo>
                <a:close/>
              </a:path>
              <a:path w="3321685" h="852170">
                <a:moveTo>
                  <a:pt x="3307838" y="6857"/>
                </a:moveTo>
                <a:lnTo>
                  <a:pt x="3307838" y="845057"/>
                </a:lnTo>
                <a:lnTo>
                  <a:pt x="3314696" y="838199"/>
                </a:lnTo>
                <a:lnTo>
                  <a:pt x="3321557" y="838199"/>
                </a:lnTo>
                <a:lnTo>
                  <a:pt x="3321557" y="13715"/>
                </a:lnTo>
                <a:lnTo>
                  <a:pt x="3314696" y="13715"/>
                </a:lnTo>
                <a:lnTo>
                  <a:pt x="3307838" y="6857"/>
                </a:lnTo>
                <a:close/>
              </a:path>
              <a:path w="3321685" h="852170">
                <a:moveTo>
                  <a:pt x="3321557" y="838199"/>
                </a:moveTo>
                <a:lnTo>
                  <a:pt x="3314696" y="838199"/>
                </a:lnTo>
                <a:lnTo>
                  <a:pt x="3307838" y="845057"/>
                </a:lnTo>
                <a:lnTo>
                  <a:pt x="3321557" y="845057"/>
                </a:lnTo>
                <a:lnTo>
                  <a:pt x="3321557" y="838199"/>
                </a:lnTo>
                <a:close/>
              </a:path>
              <a:path w="3321685" h="852170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3321685" h="852170">
                <a:moveTo>
                  <a:pt x="3307838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3307838" y="13715"/>
                </a:lnTo>
                <a:lnTo>
                  <a:pt x="3307838" y="6857"/>
                </a:lnTo>
                <a:close/>
              </a:path>
              <a:path w="3321685" h="852170">
                <a:moveTo>
                  <a:pt x="3321557" y="6857"/>
                </a:moveTo>
                <a:lnTo>
                  <a:pt x="3307838" y="6857"/>
                </a:lnTo>
                <a:lnTo>
                  <a:pt x="3314696" y="13715"/>
                </a:lnTo>
                <a:lnTo>
                  <a:pt x="3321557" y="13715"/>
                </a:lnTo>
                <a:lnTo>
                  <a:pt x="3321557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767968" y="3550167"/>
            <a:ext cx="986155" cy="1480185"/>
          </a:xfrm>
          <a:custGeom>
            <a:avLst/>
            <a:gdLst/>
            <a:ahLst/>
            <a:cxnLst/>
            <a:rect l="l" t="t" r="r" b="b"/>
            <a:pathLst>
              <a:path w="986154" h="1480185">
                <a:moveTo>
                  <a:pt x="912113" y="0"/>
                </a:moveTo>
                <a:lnTo>
                  <a:pt x="638555" y="73151"/>
                </a:lnTo>
                <a:lnTo>
                  <a:pt x="725423" y="123443"/>
                </a:lnTo>
                <a:lnTo>
                  <a:pt x="0" y="1379975"/>
                </a:lnTo>
                <a:lnTo>
                  <a:pt x="173735" y="1479797"/>
                </a:lnTo>
                <a:lnTo>
                  <a:pt x="899159" y="223265"/>
                </a:lnTo>
                <a:lnTo>
                  <a:pt x="972439" y="223265"/>
                </a:lnTo>
                <a:lnTo>
                  <a:pt x="912113" y="0"/>
                </a:lnTo>
                <a:close/>
              </a:path>
              <a:path w="986154" h="1480185">
                <a:moveTo>
                  <a:pt x="972439" y="223265"/>
                </a:moveTo>
                <a:lnTo>
                  <a:pt x="899159" y="223265"/>
                </a:lnTo>
                <a:lnTo>
                  <a:pt x="986027" y="273557"/>
                </a:lnTo>
                <a:lnTo>
                  <a:pt x="972439" y="22326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739774" y="3525022"/>
            <a:ext cx="1046480" cy="1533525"/>
          </a:xfrm>
          <a:custGeom>
            <a:avLst/>
            <a:gdLst/>
            <a:ahLst/>
            <a:cxnLst/>
            <a:rect l="l" t="t" r="r" b="b"/>
            <a:pathLst>
              <a:path w="1046479" h="1533525">
                <a:moveTo>
                  <a:pt x="725022" y="155781"/>
                </a:moveTo>
                <a:lnTo>
                  <a:pt x="0" y="1411979"/>
                </a:lnTo>
                <a:lnTo>
                  <a:pt x="209549" y="1533137"/>
                </a:lnTo>
                <a:lnTo>
                  <a:pt x="231539" y="1495037"/>
                </a:lnTo>
                <a:lnTo>
                  <a:pt x="183641" y="1495037"/>
                </a:lnTo>
                <a:lnTo>
                  <a:pt x="194007" y="1477096"/>
                </a:lnTo>
                <a:lnTo>
                  <a:pt x="86798" y="1415027"/>
                </a:lnTo>
                <a:lnTo>
                  <a:pt x="45719" y="1415027"/>
                </a:lnTo>
                <a:lnTo>
                  <a:pt x="38099" y="1386833"/>
                </a:lnTo>
                <a:lnTo>
                  <a:pt x="62009" y="1386833"/>
                </a:lnTo>
                <a:lnTo>
                  <a:pt x="767283" y="166115"/>
                </a:lnTo>
                <a:lnTo>
                  <a:pt x="742949" y="166115"/>
                </a:lnTo>
                <a:lnTo>
                  <a:pt x="725022" y="155781"/>
                </a:lnTo>
                <a:close/>
              </a:path>
              <a:path w="1046479" h="1533525">
                <a:moveTo>
                  <a:pt x="194007" y="1477096"/>
                </a:moveTo>
                <a:lnTo>
                  <a:pt x="183641" y="1495037"/>
                </a:lnTo>
                <a:lnTo>
                  <a:pt x="211835" y="1487417"/>
                </a:lnTo>
                <a:lnTo>
                  <a:pt x="194007" y="1477096"/>
                </a:lnTo>
                <a:close/>
              </a:path>
              <a:path w="1046479" h="1533525">
                <a:moveTo>
                  <a:pt x="919733" y="220979"/>
                </a:moveTo>
                <a:lnTo>
                  <a:pt x="194007" y="1477096"/>
                </a:lnTo>
                <a:lnTo>
                  <a:pt x="211835" y="1487417"/>
                </a:lnTo>
                <a:lnTo>
                  <a:pt x="183641" y="1495037"/>
                </a:lnTo>
                <a:lnTo>
                  <a:pt x="231539" y="1495037"/>
                </a:lnTo>
                <a:lnTo>
                  <a:pt x="934541" y="276993"/>
                </a:lnTo>
                <a:lnTo>
                  <a:pt x="916685" y="266699"/>
                </a:lnTo>
                <a:lnTo>
                  <a:pt x="944879" y="259079"/>
                </a:lnTo>
                <a:lnTo>
                  <a:pt x="982262" y="259079"/>
                </a:lnTo>
                <a:lnTo>
                  <a:pt x="981608" y="256659"/>
                </a:lnTo>
                <a:lnTo>
                  <a:pt x="919733" y="220979"/>
                </a:lnTo>
                <a:close/>
              </a:path>
              <a:path w="1046479" h="1533525">
                <a:moveTo>
                  <a:pt x="38099" y="1386833"/>
                </a:moveTo>
                <a:lnTo>
                  <a:pt x="45719" y="1415027"/>
                </a:lnTo>
                <a:lnTo>
                  <a:pt x="56016" y="1397206"/>
                </a:lnTo>
                <a:lnTo>
                  <a:pt x="38099" y="1386833"/>
                </a:lnTo>
                <a:close/>
              </a:path>
              <a:path w="1046479" h="1533525">
                <a:moveTo>
                  <a:pt x="56016" y="1397206"/>
                </a:moveTo>
                <a:lnTo>
                  <a:pt x="45719" y="1415027"/>
                </a:lnTo>
                <a:lnTo>
                  <a:pt x="86798" y="1415027"/>
                </a:lnTo>
                <a:lnTo>
                  <a:pt x="56016" y="1397206"/>
                </a:lnTo>
                <a:close/>
              </a:path>
              <a:path w="1046479" h="1533525">
                <a:moveTo>
                  <a:pt x="62009" y="1386833"/>
                </a:moveTo>
                <a:lnTo>
                  <a:pt x="38099" y="1386833"/>
                </a:lnTo>
                <a:lnTo>
                  <a:pt x="56016" y="1397206"/>
                </a:lnTo>
                <a:lnTo>
                  <a:pt x="62009" y="1386833"/>
                </a:lnTo>
                <a:close/>
              </a:path>
              <a:path w="1046479" h="1533525">
                <a:moveTo>
                  <a:pt x="982262" y="259079"/>
                </a:moveTo>
                <a:lnTo>
                  <a:pt x="944879" y="259079"/>
                </a:lnTo>
                <a:lnTo>
                  <a:pt x="934541" y="276993"/>
                </a:lnTo>
                <a:lnTo>
                  <a:pt x="1046225" y="341375"/>
                </a:lnTo>
                <a:lnTo>
                  <a:pt x="1036224" y="304037"/>
                </a:lnTo>
                <a:lnTo>
                  <a:pt x="994409" y="304037"/>
                </a:lnTo>
                <a:lnTo>
                  <a:pt x="982262" y="259079"/>
                </a:lnTo>
                <a:close/>
              </a:path>
              <a:path w="1046479" h="1533525">
                <a:moveTo>
                  <a:pt x="981608" y="256659"/>
                </a:moveTo>
                <a:lnTo>
                  <a:pt x="994409" y="304037"/>
                </a:lnTo>
                <a:lnTo>
                  <a:pt x="1024127" y="281177"/>
                </a:lnTo>
                <a:lnTo>
                  <a:pt x="981608" y="256659"/>
                </a:lnTo>
                <a:close/>
              </a:path>
              <a:path w="1046479" h="1533525">
                <a:moveTo>
                  <a:pt x="962950" y="30479"/>
                </a:moveTo>
                <a:lnTo>
                  <a:pt x="920495" y="30479"/>
                </a:lnTo>
                <a:lnTo>
                  <a:pt x="945641" y="44957"/>
                </a:lnTo>
                <a:lnTo>
                  <a:pt x="925838" y="50253"/>
                </a:lnTo>
                <a:lnTo>
                  <a:pt x="981608" y="256659"/>
                </a:lnTo>
                <a:lnTo>
                  <a:pt x="1024127" y="281177"/>
                </a:lnTo>
                <a:lnTo>
                  <a:pt x="994409" y="304037"/>
                </a:lnTo>
                <a:lnTo>
                  <a:pt x="1036224" y="304037"/>
                </a:lnTo>
                <a:lnTo>
                  <a:pt x="962950" y="30479"/>
                </a:lnTo>
                <a:close/>
              </a:path>
              <a:path w="1046479" h="1533525">
                <a:moveTo>
                  <a:pt x="944879" y="259079"/>
                </a:moveTo>
                <a:lnTo>
                  <a:pt x="916685" y="266699"/>
                </a:lnTo>
                <a:lnTo>
                  <a:pt x="934541" y="276993"/>
                </a:lnTo>
                <a:lnTo>
                  <a:pt x="944879" y="259079"/>
                </a:lnTo>
                <a:close/>
              </a:path>
              <a:path w="1046479" h="1533525">
                <a:moveTo>
                  <a:pt x="735329" y="137921"/>
                </a:moveTo>
                <a:lnTo>
                  <a:pt x="725022" y="155781"/>
                </a:lnTo>
                <a:lnTo>
                  <a:pt x="742949" y="166115"/>
                </a:lnTo>
                <a:lnTo>
                  <a:pt x="735329" y="137921"/>
                </a:lnTo>
                <a:close/>
              </a:path>
              <a:path w="1046479" h="1533525">
                <a:moveTo>
                  <a:pt x="776487" y="137921"/>
                </a:moveTo>
                <a:lnTo>
                  <a:pt x="735329" y="137921"/>
                </a:lnTo>
                <a:lnTo>
                  <a:pt x="742949" y="166115"/>
                </a:lnTo>
                <a:lnTo>
                  <a:pt x="767283" y="166115"/>
                </a:lnTo>
                <a:lnTo>
                  <a:pt x="781811" y="140969"/>
                </a:lnTo>
                <a:lnTo>
                  <a:pt x="776487" y="137921"/>
                </a:lnTo>
                <a:close/>
              </a:path>
              <a:path w="1046479" h="1533525">
                <a:moveTo>
                  <a:pt x="954785" y="0"/>
                </a:moveTo>
                <a:lnTo>
                  <a:pt x="613409" y="91439"/>
                </a:lnTo>
                <a:lnTo>
                  <a:pt x="725022" y="155781"/>
                </a:lnTo>
                <a:lnTo>
                  <a:pt x="735329" y="137921"/>
                </a:lnTo>
                <a:lnTo>
                  <a:pt x="776487" y="137921"/>
                </a:lnTo>
                <a:lnTo>
                  <a:pt x="741879" y="118109"/>
                </a:lnTo>
                <a:lnTo>
                  <a:pt x="672083" y="118109"/>
                </a:lnTo>
                <a:lnTo>
                  <a:pt x="676655" y="80771"/>
                </a:lnTo>
                <a:lnTo>
                  <a:pt x="811712" y="80771"/>
                </a:lnTo>
                <a:lnTo>
                  <a:pt x="925838" y="50253"/>
                </a:lnTo>
                <a:lnTo>
                  <a:pt x="920495" y="30479"/>
                </a:lnTo>
                <a:lnTo>
                  <a:pt x="962950" y="30479"/>
                </a:lnTo>
                <a:lnTo>
                  <a:pt x="954785" y="0"/>
                </a:lnTo>
                <a:close/>
              </a:path>
              <a:path w="1046479" h="1533525">
                <a:moveTo>
                  <a:pt x="676655" y="80771"/>
                </a:moveTo>
                <a:lnTo>
                  <a:pt x="672083" y="118109"/>
                </a:lnTo>
                <a:lnTo>
                  <a:pt x="719657" y="105388"/>
                </a:lnTo>
                <a:lnTo>
                  <a:pt x="676655" y="80771"/>
                </a:lnTo>
                <a:close/>
              </a:path>
              <a:path w="1046479" h="1533525">
                <a:moveTo>
                  <a:pt x="719657" y="105388"/>
                </a:moveTo>
                <a:lnTo>
                  <a:pt x="672083" y="118109"/>
                </a:lnTo>
                <a:lnTo>
                  <a:pt x="741879" y="118109"/>
                </a:lnTo>
                <a:lnTo>
                  <a:pt x="719657" y="105388"/>
                </a:lnTo>
                <a:close/>
              </a:path>
              <a:path w="1046479" h="1533525">
                <a:moveTo>
                  <a:pt x="811712" y="80771"/>
                </a:moveTo>
                <a:lnTo>
                  <a:pt x="676655" y="80771"/>
                </a:lnTo>
                <a:lnTo>
                  <a:pt x="719657" y="105388"/>
                </a:lnTo>
                <a:lnTo>
                  <a:pt x="811712" y="80771"/>
                </a:lnTo>
                <a:close/>
              </a:path>
              <a:path w="1046479" h="1533525">
                <a:moveTo>
                  <a:pt x="920495" y="30479"/>
                </a:moveTo>
                <a:lnTo>
                  <a:pt x="925838" y="50253"/>
                </a:lnTo>
                <a:lnTo>
                  <a:pt x="945641" y="44957"/>
                </a:lnTo>
                <a:lnTo>
                  <a:pt x="920495" y="30479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557172" y="5991355"/>
            <a:ext cx="2317115" cy="1487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150">
              <a:lnSpc>
                <a:spcPct val="100000"/>
              </a:lnSpc>
            </a:pPr>
            <a:r>
              <a:rPr sz="1300" b="1" spc="-15" dirty="0">
                <a:latin typeface="Arial"/>
                <a:cs typeface="Arial"/>
              </a:rPr>
              <a:t>emo</a:t>
            </a:r>
            <a:r>
              <a:rPr sz="1300" b="1" spc="-5" dirty="0">
                <a:latin typeface="Arial"/>
                <a:cs typeface="Arial"/>
              </a:rPr>
              <a:t>: </a:t>
            </a:r>
            <a:r>
              <a:rPr sz="1300" b="1" spc="-15" dirty="0">
                <a:latin typeface="Arial"/>
                <a:cs typeface="Arial"/>
              </a:rPr>
              <a:t>12a-</a:t>
            </a:r>
            <a:r>
              <a:rPr sz="1300" b="1" spc="-20" dirty="0">
                <a:latin typeface="Arial"/>
                <a:cs typeface="Arial"/>
              </a:rPr>
              <a:t>c</a:t>
            </a:r>
            <a:r>
              <a:rPr sz="1300" b="1" spc="-10" dirty="0">
                <a:latin typeface="Arial"/>
                <a:cs typeface="Arial"/>
              </a:rPr>
              <a:t>o</a:t>
            </a:r>
            <a:r>
              <a:rPr sz="1300" b="1" spc="-15" dirty="0">
                <a:latin typeface="Arial"/>
                <a:cs typeface="Arial"/>
              </a:rPr>
              <a:t>mponents-siblin</a:t>
            </a: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"/>
              </a:spcBef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1200" spc="-10" dirty="0">
                <a:latin typeface="Arial"/>
                <a:cs typeface="Arial"/>
              </a:rPr>
              <a:t>T-IT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2598" rIns="0" bIns="0" rtlCol="0">
            <a:spAutoFit/>
          </a:bodyPr>
          <a:lstStyle/>
          <a:p>
            <a:pPr marL="464184">
              <a:lnSpc>
                <a:spcPct val="100000"/>
              </a:lnSpc>
            </a:pPr>
            <a:r>
              <a:rPr spc="15" dirty="0"/>
              <a:t>Communicatie</a:t>
            </a:r>
            <a:r>
              <a:rPr spc="245" dirty="0">
                <a:latin typeface="Times New Roman"/>
                <a:cs typeface="Times New Roman"/>
              </a:rPr>
              <a:t> </a:t>
            </a:r>
            <a:r>
              <a:rPr spc="15" dirty="0"/>
              <a:t>tussen</a:t>
            </a:r>
            <a:r>
              <a:rPr spc="250" dirty="0">
                <a:latin typeface="Times New Roman"/>
                <a:cs typeface="Times New Roman"/>
              </a:rPr>
              <a:t> </a:t>
            </a:r>
            <a:r>
              <a:rPr spc="5" dirty="0"/>
              <a:t>sibl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6267288" y="484882"/>
            <a:ext cx="2845435" cy="1949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ings</a:t>
            </a:r>
            <a:endParaRPr sz="275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"/>
              </a:spcBef>
            </a:pPr>
            <a:endParaRPr sz="2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2150" spc="-5" dirty="0">
                <a:latin typeface="Verdana"/>
                <a:cs typeface="Verdana"/>
              </a:rPr>
              <a:t>nent</a:t>
            </a:r>
            <a:r>
              <a:rPr sz="2150" dirty="0">
                <a:latin typeface="Verdana"/>
                <a:cs typeface="Verdana"/>
              </a:rPr>
              <a:t>,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naar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een</a:t>
            </a:r>
            <a:r>
              <a:rPr sz="2150" spc="19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Courier New"/>
                <a:cs typeface="Courier New"/>
              </a:rPr>
              <a:t>@Inp</a:t>
            </a:r>
            <a:endParaRPr sz="215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266584" y="1627268"/>
            <a:ext cx="5202555" cy="180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marR="193675" indent="-340995">
              <a:lnSpc>
                <a:spcPct val="150500"/>
              </a:lnSpc>
              <a:buFont typeface="Verdana"/>
              <a:buChar char="•"/>
              <a:tabLst>
                <a:tab pos="354330" algn="l"/>
              </a:tabLst>
            </a:pPr>
            <a:r>
              <a:rPr sz="2150" dirty="0">
                <a:latin typeface="Verdana"/>
                <a:cs typeface="Verdana"/>
              </a:rPr>
              <a:t>via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Courier New"/>
                <a:cs typeface="Courier New"/>
              </a:rPr>
              <a:t>Output(</a:t>
            </a:r>
            <a:r>
              <a:rPr sz="2150" dirty="0">
                <a:latin typeface="Courier New"/>
                <a:cs typeface="Courier New"/>
              </a:rPr>
              <a:t>)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spc="-45" dirty="0">
                <a:latin typeface="Verdana"/>
                <a:cs typeface="Verdana"/>
              </a:rPr>
              <a:t>v</a:t>
            </a:r>
            <a:r>
              <a:rPr sz="2150" spc="-5" dirty="0">
                <a:latin typeface="Verdana"/>
                <a:cs typeface="Verdana"/>
              </a:rPr>
              <a:t>a</a:t>
            </a:r>
            <a:r>
              <a:rPr sz="2150" dirty="0">
                <a:latin typeface="Verdana"/>
                <a:cs typeface="Verdana"/>
              </a:rPr>
              <a:t>n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een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childcompo</a:t>
            </a:r>
            <a:r>
              <a:rPr sz="2150" spc="-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andere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childcompon</a:t>
            </a:r>
            <a:endParaRPr sz="215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 marL="3169920">
              <a:lnSpc>
                <a:spcPct val="100000"/>
              </a:lnSpc>
              <a:spcBef>
                <a:spcPts val="1730"/>
              </a:spcBef>
              <a:tabLst>
                <a:tab pos="4852670" algn="l"/>
              </a:tabLst>
            </a:pPr>
            <a:r>
              <a:rPr sz="3200" spc="25" dirty="0">
                <a:solidFill>
                  <a:srgbClr val="FFFFFF"/>
                </a:solidFill>
                <a:latin typeface="Verdana"/>
                <a:cs typeface="Verdana"/>
              </a:rPr>
              <a:t>&lt;</a:t>
            </a:r>
            <a:r>
              <a:rPr sz="3200" spc="25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3200" spc="20" dirty="0">
                <a:solidFill>
                  <a:srgbClr val="FFFFFF"/>
                </a:solidFill>
                <a:latin typeface="Verdana"/>
                <a:cs typeface="Verdana"/>
              </a:rPr>
              <a:t>&gt;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032685" y="1627268"/>
            <a:ext cx="1275080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50" spc="-5" dirty="0">
                <a:latin typeface="Courier New"/>
                <a:cs typeface="Courier New"/>
              </a:rPr>
              <a:t>ut(</a:t>
            </a:r>
            <a:r>
              <a:rPr sz="2150" dirty="0">
                <a:latin typeface="Courier New"/>
                <a:cs typeface="Courier New"/>
              </a:rPr>
              <a:t>)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spc="-45" dirty="0">
                <a:latin typeface="Verdana"/>
                <a:cs typeface="Verdana"/>
              </a:rPr>
              <a:t>v</a:t>
            </a:r>
            <a:r>
              <a:rPr sz="2150" spc="-5" dirty="0">
                <a:latin typeface="Verdana"/>
                <a:cs typeface="Verdana"/>
              </a:rPr>
              <a:t>a</a:t>
            </a:r>
            <a:r>
              <a:rPr sz="2150" dirty="0">
                <a:latin typeface="Verdana"/>
                <a:cs typeface="Verdana"/>
              </a:rPr>
              <a:t>n</a:t>
            </a:r>
            <a:endParaRPr sz="215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392612" y="2132971"/>
            <a:ext cx="1837055" cy="1389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150" spc="-5" dirty="0">
                <a:latin typeface="Verdana"/>
                <a:cs typeface="Verdana"/>
              </a:rPr>
              <a:t>ent</a:t>
            </a:r>
            <a:endParaRPr sz="215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 marL="380365">
              <a:lnSpc>
                <a:spcPct val="100000"/>
              </a:lnSpc>
              <a:spcBef>
                <a:spcPts val="1730"/>
              </a:spcBef>
            </a:pPr>
            <a:r>
              <a:rPr sz="3200" spc="10" dirty="0">
                <a:solidFill>
                  <a:srgbClr val="FFFFFF"/>
                </a:solidFill>
                <a:latin typeface="Verdana"/>
                <a:cs typeface="Verdana"/>
              </a:rPr>
              <a:t>parent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348111" y="5152357"/>
            <a:ext cx="2101850" cy="436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10" dirty="0">
                <a:solidFill>
                  <a:srgbClr val="FFFFFF"/>
                </a:solidFill>
                <a:latin typeface="Verdana"/>
                <a:cs typeface="Verdana"/>
              </a:rPr>
              <a:t>&lt;child-2&gt;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985913" y="5152357"/>
            <a:ext cx="1504315" cy="436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10" dirty="0">
                <a:solidFill>
                  <a:srgbClr val="FFFFFF"/>
                </a:solidFill>
                <a:latin typeface="Verdana"/>
                <a:cs typeface="Verdana"/>
              </a:rPr>
              <a:t>&lt;child-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476799" y="5165057"/>
            <a:ext cx="1155065" cy="1449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3200" spc="15" dirty="0">
                <a:solidFill>
                  <a:srgbClr val="FFFFFF"/>
                </a:solidFill>
                <a:latin typeface="Verdana"/>
                <a:cs typeface="Verdana"/>
              </a:rPr>
              <a:t>1&gt;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225431" y="4146774"/>
            <a:ext cx="330200" cy="245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dirty="0">
                <a:latin typeface="Arial"/>
                <a:cs typeface="Arial"/>
              </a:rPr>
              <a:t>(so</a:t>
            </a:r>
            <a:endParaRPr sz="17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352683" y="4146774"/>
            <a:ext cx="659130" cy="245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dirty="0">
                <a:latin typeface="Arial"/>
                <a:cs typeface="Arial"/>
              </a:rPr>
              <a:t>vent()”</a:t>
            </a:r>
            <a:endParaRPr sz="17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542821" y="3731834"/>
            <a:ext cx="1849755" cy="1346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700" dirty="0">
                <a:latin typeface="Arial"/>
                <a:cs typeface="Arial"/>
              </a:rPr>
              <a:t>meEvent)=“someE</a:t>
            </a:r>
            <a:endParaRPr sz="17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659343" y="2608814"/>
            <a:ext cx="3999229" cy="2590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50240" marR="1337945">
              <a:lnSpc>
                <a:spcPct val="132100"/>
              </a:lnSpc>
            </a:pPr>
            <a:r>
              <a:rPr sz="1700" dirty="0">
                <a:latin typeface="Arial"/>
                <a:cs typeface="Arial"/>
              </a:rPr>
              <a:t>Handl</a:t>
            </a:r>
            <a:r>
              <a:rPr sz="1700" spc="5" dirty="0">
                <a:latin typeface="Arial"/>
                <a:cs typeface="Arial"/>
              </a:rPr>
              <a:t>e</a:t>
            </a:r>
            <a:r>
              <a:rPr sz="1700" spc="10" dirty="0">
                <a:latin typeface="Arial"/>
                <a:cs typeface="Arial"/>
              </a:rPr>
              <a:t> </a:t>
            </a:r>
            <a:r>
              <a:rPr sz="1700" spc="10" dirty="0">
                <a:latin typeface="Courier New"/>
                <a:cs typeface="Courier New"/>
              </a:rPr>
              <a:t>someEvent</a:t>
            </a:r>
            <a:r>
              <a:rPr sz="1700" dirty="0">
                <a:latin typeface="Arial"/>
                <a:cs typeface="Arial"/>
              </a:rPr>
              <a:t>, set</a:t>
            </a:r>
            <a:r>
              <a:rPr sz="1700" spc="10" dirty="0">
                <a:latin typeface="Arial"/>
                <a:cs typeface="Arial"/>
              </a:rPr>
              <a:t> </a:t>
            </a:r>
            <a:r>
              <a:rPr sz="1700" spc="10" dirty="0">
                <a:latin typeface="Courier New"/>
                <a:cs typeface="Courier New"/>
              </a:rPr>
              <a:t>someProperty</a:t>
            </a:r>
            <a:endParaRPr sz="17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512445">
              <a:lnSpc>
                <a:spcPct val="100000"/>
              </a:lnSpc>
              <a:spcBef>
                <a:spcPts val="1210"/>
              </a:spcBef>
            </a:pPr>
            <a:r>
              <a:rPr sz="1700" dirty="0">
                <a:latin typeface="Arial"/>
                <a:cs typeface="Arial"/>
              </a:rPr>
              <a:t>[someProperty]=“someProperty”</a:t>
            </a:r>
            <a:endParaRPr sz="17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482989" y="6638779"/>
            <a:ext cx="144780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15" dirty="0">
                <a:latin typeface="Arial"/>
                <a:cs typeface="Arial"/>
              </a:rPr>
              <a:t>D</a:t>
            </a:r>
            <a:endParaRPr sz="13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831766" y="6638779"/>
            <a:ext cx="217804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15" dirty="0">
                <a:latin typeface="Arial"/>
                <a:cs typeface="Arial"/>
              </a:rPr>
              <a:t>gs</a:t>
            </a:r>
            <a:endParaRPr sz="13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594129" y="3731834"/>
            <a:ext cx="1798172" cy="13461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52687" y="4437666"/>
            <a:ext cx="1196621" cy="12819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506601" y="2980953"/>
            <a:ext cx="804671" cy="102649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048640" y="3179073"/>
            <a:ext cx="323742" cy="50035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804695" y="4401549"/>
            <a:ext cx="436245" cy="487680"/>
          </a:xfrm>
          <a:custGeom>
            <a:avLst/>
            <a:gdLst/>
            <a:ahLst/>
            <a:cxnLst/>
            <a:rect l="l" t="t" r="r" b="b"/>
            <a:pathLst>
              <a:path w="436244" h="487679">
                <a:moveTo>
                  <a:pt x="99423" y="22632"/>
                </a:moveTo>
                <a:lnTo>
                  <a:pt x="66418" y="44783"/>
                </a:lnTo>
                <a:lnTo>
                  <a:pt x="39764" y="72276"/>
                </a:lnTo>
                <a:lnTo>
                  <a:pt x="19592" y="105045"/>
                </a:lnTo>
                <a:lnTo>
                  <a:pt x="6035" y="143023"/>
                </a:lnTo>
                <a:lnTo>
                  <a:pt x="0" y="188172"/>
                </a:lnTo>
                <a:lnTo>
                  <a:pt x="18" y="199715"/>
                </a:lnTo>
                <a:lnTo>
                  <a:pt x="6185" y="247070"/>
                </a:lnTo>
                <a:lnTo>
                  <a:pt x="17196" y="283977"/>
                </a:lnTo>
                <a:lnTo>
                  <a:pt x="33667" y="322234"/>
                </a:lnTo>
                <a:lnTo>
                  <a:pt x="56057" y="362490"/>
                </a:lnTo>
                <a:lnTo>
                  <a:pt x="80815" y="398042"/>
                </a:lnTo>
                <a:lnTo>
                  <a:pt x="107089" y="427441"/>
                </a:lnTo>
                <a:lnTo>
                  <a:pt x="144560" y="457273"/>
                </a:lnTo>
                <a:lnTo>
                  <a:pt x="187929" y="477329"/>
                </a:lnTo>
                <a:lnTo>
                  <a:pt x="226588" y="485988"/>
                </a:lnTo>
                <a:lnTo>
                  <a:pt x="251267" y="487631"/>
                </a:lnTo>
                <a:lnTo>
                  <a:pt x="263313" y="487227"/>
                </a:lnTo>
                <a:lnTo>
                  <a:pt x="309833" y="477537"/>
                </a:lnTo>
                <a:lnTo>
                  <a:pt x="344720" y="460756"/>
                </a:lnTo>
                <a:lnTo>
                  <a:pt x="377175" y="436438"/>
                </a:lnTo>
                <a:lnTo>
                  <a:pt x="402459" y="407753"/>
                </a:lnTo>
                <a:lnTo>
                  <a:pt x="425480" y="362573"/>
                </a:lnTo>
                <a:lnTo>
                  <a:pt x="434941" y="314943"/>
                </a:lnTo>
                <a:lnTo>
                  <a:pt x="435710" y="291528"/>
                </a:lnTo>
                <a:lnTo>
                  <a:pt x="435218" y="279774"/>
                </a:lnTo>
                <a:lnTo>
                  <a:pt x="427430" y="232163"/>
                </a:lnTo>
                <a:lnTo>
                  <a:pt x="415504" y="195482"/>
                </a:lnTo>
                <a:lnTo>
                  <a:pt x="398392" y="157594"/>
                </a:lnTo>
                <a:lnTo>
                  <a:pt x="373933" y="116214"/>
                </a:lnTo>
                <a:lnTo>
                  <a:pt x="348666" y="81839"/>
                </a:lnTo>
                <a:lnTo>
                  <a:pt x="322373" y="54074"/>
                </a:lnTo>
                <a:lnTo>
                  <a:pt x="285334" y="26655"/>
                </a:lnTo>
                <a:lnTo>
                  <a:pt x="243226" y="8579"/>
                </a:lnTo>
                <a:lnTo>
                  <a:pt x="193820" y="51"/>
                </a:lnTo>
                <a:lnTo>
                  <a:pt x="181663" y="0"/>
                </a:lnTo>
                <a:lnTo>
                  <a:pt x="169577" y="784"/>
                </a:lnTo>
                <a:lnTo>
                  <a:pt x="121909" y="12319"/>
                </a:lnTo>
                <a:lnTo>
                  <a:pt x="99423" y="22632"/>
                </a:lnTo>
                <a:close/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349127" y="3727543"/>
            <a:ext cx="1043305" cy="999490"/>
          </a:xfrm>
          <a:custGeom>
            <a:avLst/>
            <a:gdLst/>
            <a:ahLst/>
            <a:cxnLst/>
            <a:rect l="l" t="t" r="r" b="b"/>
            <a:pathLst>
              <a:path w="1043304" h="999489">
                <a:moveTo>
                  <a:pt x="405383" y="39794"/>
                </a:moveTo>
                <a:lnTo>
                  <a:pt x="441708" y="23006"/>
                </a:lnTo>
                <a:lnTo>
                  <a:pt x="477979" y="10615"/>
                </a:lnTo>
                <a:lnTo>
                  <a:pt x="526803" y="1477"/>
                </a:lnTo>
                <a:lnTo>
                  <a:pt x="556763" y="0"/>
                </a:lnTo>
                <a:lnTo>
                  <a:pt x="570555" y="235"/>
                </a:lnTo>
                <a:lnTo>
                  <a:pt x="618942" y="7455"/>
                </a:lnTo>
                <a:lnTo>
                  <a:pt x="663258" y="26747"/>
                </a:lnTo>
                <a:lnTo>
                  <a:pt x="704043" y="56577"/>
                </a:lnTo>
                <a:lnTo>
                  <a:pt x="734874" y="89815"/>
                </a:lnTo>
                <a:lnTo>
                  <a:pt x="761705" y="127840"/>
                </a:lnTo>
                <a:lnTo>
                  <a:pt x="782968" y="162708"/>
                </a:lnTo>
                <a:lnTo>
                  <a:pt x="1043174" y="646346"/>
                </a:lnTo>
                <a:lnTo>
                  <a:pt x="852674" y="748454"/>
                </a:lnTo>
                <a:lnTo>
                  <a:pt x="655319" y="381170"/>
                </a:lnTo>
                <a:lnTo>
                  <a:pt x="646192" y="364384"/>
                </a:lnTo>
                <a:lnTo>
                  <a:pt x="621031" y="319898"/>
                </a:lnTo>
                <a:lnTo>
                  <a:pt x="599124" y="284221"/>
                </a:lnTo>
                <a:lnTo>
                  <a:pt x="574803" y="250355"/>
                </a:lnTo>
                <a:lnTo>
                  <a:pt x="542437" y="221990"/>
                </a:lnTo>
                <a:lnTo>
                  <a:pt x="496155" y="205390"/>
                </a:lnTo>
                <a:lnTo>
                  <a:pt x="483479" y="204480"/>
                </a:lnTo>
                <a:lnTo>
                  <a:pt x="471076" y="204815"/>
                </a:lnTo>
                <a:lnTo>
                  <a:pt x="422793" y="218496"/>
                </a:lnTo>
                <a:lnTo>
                  <a:pt x="388116" y="241438"/>
                </a:lnTo>
                <a:lnTo>
                  <a:pt x="354411" y="277862"/>
                </a:lnTo>
                <a:lnTo>
                  <a:pt x="336165" y="314402"/>
                </a:lnTo>
                <a:lnTo>
                  <a:pt x="325511" y="362736"/>
                </a:lnTo>
                <a:lnTo>
                  <a:pt x="325348" y="374421"/>
                </a:lnTo>
                <a:lnTo>
                  <a:pt x="326113" y="386085"/>
                </a:lnTo>
                <a:lnTo>
                  <a:pt x="335710" y="423848"/>
                </a:lnTo>
                <a:lnTo>
                  <a:pt x="351847" y="467232"/>
                </a:lnTo>
                <a:lnTo>
                  <a:pt x="368425" y="504076"/>
                </a:lnTo>
                <a:lnTo>
                  <a:pt x="388983" y="545092"/>
                </a:lnTo>
                <a:lnTo>
                  <a:pt x="577595" y="896276"/>
                </a:lnTo>
                <a:lnTo>
                  <a:pt x="387095" y="999146"/>
                </a:lnTo>
                <a:lnTo>
                  <a:pt x="0" y="279062"/>
                </a:lnTo>
                <a:lnTo>
                  <a:pt x="176783" y="183812"/>
                </a:lnTo>
                <a:lnTo>
                  <a:pt x="233933" y="289730"/>
                </a:lnTo>
                <a:lnTo>
                  <a:pt x="237077" y="272705"/>
                </a:lnTo>
                <a:lnTo>
                  <a:pt x="249935" y="224454"/>
                </a:lnTo>
                <a:lnTo>
                  <a:pt x="267938" y="180461"/>
                </a:lnTo>
                <a:lnTo>
                  <a:pt x="291083" y="140759"/>
                </a:lnTo>
                <a:lnTo>
                  <a:pt x="319373" y="105377"/>
                </a:lnTo>
                <a:lnTo>
                  <a:pt x="352805" y="74346"/>
                </a:lnTo>
                <a:lnTo>
                  <a:pt x="391382" y="47697"/>
                </a:lnTo>
                <a:lnTo>
                  <a:pt x="405383" y="39794"/>
                </a:lnTo>
                <a:close/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594129" y="4213578"/>
            <a:ext cx="856615" cy="864869"/>
          </a:xfrm>
          <a:custGeom>
            <a:avLst/>
            <a:gdLst/>
            <a:ahLst/>
            <a:cxnLst/>
            <a:rect l="l" t="t" r="r" b="b"/>
            <a:pathLst>
              <a:path w="856614" h="864870">
                <a:moveTo>
                  <a:pt x="226169" y="55916"/>
                </a:moveTo>
                <a:lnTo>
                  <a:pt x="275152" y="32645"/>
                </a:lnTo>
                <a:lnTo>
                  <a:pt x="324033" y="15619"/>
                </a:lnTo>
                <a:lnTo>
                  <a:pt x="372810" y="4805"/>
                </a:lnTo>
                <a:lnTo>
                  <a:pt x="421485" y="175"/>
                </a:lnTo>
                <a:lnTo>
                  <a:pt x="437687" y="0"/>
                </a:lnTo>
                <a:lnTo>
                  <a:pt x="453877" y="507"/>
                </a:lnTo>
                <a:lnTo>
                  <a:pt x="502381" y="6112"/>
                </a:lnTo>
                <a:lnTo>
                  <a:pt x="550781" y="17816"/>
                </a:lnTo>
                <a:lnTo>
                  <a:pt x="597729" y="35424"/>
                </a:lnTo>
                <a:lnTo>
                  <a:pt x="641210" y="58073"/>
                </a:lnTo>
                <a:lnTo>
                  <a:pt x="681256" y="85762"/>
                </a:lnTo>
                <a:lnTo>
                  <a:pt x="717897" y="118492"/>
                </a:lnTo>
                <a:lnTo>
                  <a:pt x="751163" y="156262"/>
                </a:lnTo>
                <a:lnTo>
                  <a:pt x="781086" y="199073"/>
                </a:lnTo>
                <a:lnTo>
                  <a:pt x="807657" y="246759"/>
                </a:lnTo>
                <a:lnTo>
                  <a:pt x="828996" y="295797"/>
                </a:lnTo>
                <a:lnTo>
                  <a:pt x="844246" y="344857"/>
                </a:lnTo>
                <a:lnTo>
                  <a:pt x="853390" y="393953"/>
                </a:lnTo>
                <a:lnTo>
                  <a:pt x="856414" y="443102"/>
                </a:lnTo>
                <a:lnTo>
                  <a:pt x="856059" y="459498"/>
                </a:lnTo>
                <a:lnTo>
                  <a:pt x="850897" y="508740"/>
                </a:lnTo>
                <a:lnTo>
                  <a:pt x="839579" y="558068"/>
                </a:lnTo>
                <a:lnTo>
                  <a:pt x="822657" y="605400"/>
                </a:lnTo>
                <a:lnTo>
                  <a:pt x="800694" y="649307"/>
                </a:lnTo>
                <a:lnTo>
                  <a:pt x="773691" y="689757"/>
                </a:lnTo>
                <a:lnTo>
                  <a:pt x="741647" y="726720"/>
                </a:lnTo>
                <a:lnTo>
                  <a:pt x="704562" y="760165"/>
                </a:lnTo>
                <a:lnTo>
                  <a:pt x="662437" y="790061"/>
                </a:lnTo>
                <a:lnTo>
                  <a:pt x="620148" y="813916"/>
                </a:lnTo>
                <a:lnTo>
                  <a:pt x="585293" y="829721"/>
                </a:lnTo>
                <a:lnTo>
                  <a:pt x="537326" y="846260"/>
                </a:lnTo>
                <a:lnTo>
                  <a:pt x="500230" y="855232"/>
                </a:lnTo>
                <a:lnTo>
                  <a:pt x="462174" y="861237"/>
                </a:lnTo>
                <a:lnTo>
                  <a:pt x="423158" y="864249"/>
                </a:lnTo>
                <a:lnTo>
                  <a:pt x="409384" y="864455"/>
                </a:lnTo>
                <a:lnTo>
                  <a:pt x="395840" y="864233"/>
                </a:lnTo>
                <a:lnTo>
                  <a:pt x="356512" y="860991"/>
                </a:lnTo>
                <a:lnTo>
                  <a:pt x="319006" y="853871"/>
                </a:lnTo>
                <a:lnTo>
                  <a:pt x="271526" y="838312"/>
                </a:lnTo>
                <a:lnTo>
                  <a:pt x="226550" y="815779"/>
                </a:lnTo>
                <a:lnTo>
                  <a:pt x="186131" y="788029"/>
                </a:lnTo>
                <a:lnTo>
                  <a:pt x="149567" y="755813"/>
                </a:lnTo>
                <a:lnTo>
                  <a:pt x="115902" y="718691"/>
                </a:lnTo>
                <a:lnTo>
                  <a:pt x="92366" y="687553"/>
                </a:lnTo>
                <a:lnTo>
                  <a:pt x="70149" y="653527"/>
                </a:lnTo>
                <a:lnTo>
                  <a:pt x="49756" y="617118"/>
                </a:lnTo>
                <a:lnTo>
                  <a:pt x="33327" y="580952"/>
                </a:lnTo>
                <a:lnTo>
                  <a:pt x="20293" y="544757"/>
                </a:lnTo>
                <a:lnTo>
                  <a:pt x="8010" y="496010"/>
                </a:lnTo>
                <a:lnTo>
                  <a:pt x="1323" y="446150"/>
                </a:lnTo>
                <a:lnTo>
                  <a:pt x="0" y="420612"/>
                </a:lnTo>
                <a:lnTo>
                  <a:pt x="45" y="406416"/>
                </a:lnTo>
                <a:lnTo>
                  <a:pt x="2582" y="365543"/>
                </a:lnTo>
                <a:lnTo>
                  <a:pt x="8714" y="327022"/>
                </a:lnTo>
                <a:lnTo>
                  <a:pt x="22476" y="278826"/>
                </a:lnTo>
                <a:lnTo>
                  <a:pt x="42613" y="233629"/>
                </a:lnTo>
                <a:lnTo>
                  <a:pt x="62620" y="200860"/>
                </a:lnTo>
                <a:lnTo>
                  <a:pt x="86368" y="169575"/>
                </a:lnTo>
                <a:lnTo>
                  <a:pt x="111890" y="141089"/>
                </a:lnTo>
                <a:lnTo>
                  <a:pt x="148979" y="107120"/>
                </a:lnTo>
                <a:lnTo>
                  <a:pt x="189944" y="77304"/>
                </a:lnTo>
                <a:lnTo>
                  <a:pt x="223458" y="57384"/>
                </a:lnTo>
                <a:lnTo>
                  <a:pt x="226169" y="55916"/>
                </a:lnTo>
                <a:close/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43771" y="4648772"/>
            <a:ext cx="687070" cy="796290"/>
          </a:xfrm>
          <a:custGeom>
            <a:avLst/>
            <a:gdLst/>
            <a:ahLst/>
            <a:cxnLst/>
            <a:rect l="l" t="t" r="r" b="b"/>
            <a:pathLst>
              <a:path w="687069" h="796289">
                <a:moveTo>
                  <a:pt x="0" y="137353"/>
                </a:moveTo>
                <a:lnTo>
                  <a:pt x="353567" y="795721"/>
                </a:lnTo>
                <a:lnTo>
                  <a:pt x="503681" y="714949"/>
                </a:lnTo>
                <a:lnTo>
                  <a:pt x="518633" y="706850"/>
                </a:lnTo>
                <a:lnTo>
                  <a:pt x="558324" y="683987"/>
                </a:lnTo>
                <a:lnTo>
                  <a:pt x="599071" y="656981"/>
                </a:lnTo>
                <a:lnTo>
                  <a:pt x="635203" y="624598"/>
                </a:lnTo>
                <a:lnTo>
                  <a:pt x="659440" y="594203"/>
                </a:lnTo>
                <a:lnTo>
                  <a:pt x="679570" y="552011"/>
                </a:lnTo>
                <a:lnTo>
                  <a:pt x="686853" y="505568"/>
                </a:lnTo>
                <a:lnTo>
                  <a:pt x="687019" y="493201"/>
                </a:lnTo>
                <a:lnTo>
                  <a:pt x="686536" y="480447"/>
                </a:lnTo>
                <a:lnTo>
                  <a:pt x="681269" y="439453"/>
                </a:lnTo>
                <a:lnTo>
                  <a:pt x="670435" y="396426"/>
                </a:lnTo>
                <a:lnTo>
                  <a:pt x="655009" y="351312"/>
                </a:lnTo>
                <a:lnTo>
                  <a:pt x="640244" y="315697"/>
                </a:lnTo>
                <a:lnTo>
                  <a:pt x="622599" y="278235"/>
                </a:lnTo>
                <a:lnTo>
                  <a:pt x="600796" y="236596"/>
                </a:lnTo>
                <a:lnTo>
                  <a:pt x="576831" y="194229"/>
                </a:lnTo>
                <a:lnTo>
                  <a:pt x="554413" y="157729"/>
                </a:lnTo>
                <a:lnTo>
                  <a:pt x="526484" y="117481"/>
                </a:lnTo>
                <a:lnTo>
                  <a:pt x="500238" y="85967"/>
                </a:lnTo>
                <a:lnTo>
                  <a:pt x="465914" y="53998"/>
                </a:lnTo>
                <a:lnTo>
                  <a:pt x="433515" y="31007"/>
                </a:lnTo>
                <a:lnTo>
                  <a:pt x="389897" y="10630"/>
                </a:lnTo>
                <a:lnTo>
                  <a:pt x="342956" y="642"/>
                </a:lnTo>
                <a:lnTo>
                  <a:pt x="330709" y="0"/>
                </a:lnTo>
                <a:lnTo>
                  <a:pt x="318317" y="123"/>
                </a:lnTo>
                <a:lnTo>
                  <a:pt x="280261" y="4973"/>
                </a:lnTo>
                <a:lnTo>
                  <a:pt x="242490" y="16034"/>
                </a:lnTo>
                <a:lnTo>
                  <a:pt x="202478" y="32527"/>
                </a:lnTo>
                <a:lnTo>
                  <a:pt x="166772" y="49305"/>
                </a:lnTo>
                <a:lnTo>
                  <a:pt x="125775" y="69888"/>
                </a:lnTo>
                <a:lnTo>
                  <a:pt x="0" y="137353"/>
                </a:lnTo>
                <a:close/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506601" y="2980953"/>
            <a:ext cx="805180" cy="1026794"/>
          </a:xfrm>
          <a:custGeom>
            <a:avLst/>
            <a:gdLst/>
            <a:ahLst/>
            <a:cxnLst/>
            <a:rect l="l" t="t" r="r" b="b"/>
            <a:pathLst>
              <a:path w="805179" h="1026795">
                <a:moveTo>
                  <a:pt x="141731" y="0"/>
                </a:moveTo>
                <a:lnTo>
                  <a:pt x="278891" y="253745"/>
                </a:lnTo>
                <a:lnTo>
                  <a:pt x="408431" y="184403"/>
                </a:lnTo>
                <a:lnTo>
                  <a:pt x="490727" y="336041"/>
                </a:lnTo>
                <a:lnTo>
                  <a:pt x="360425" y="406145"/>
                </a:lnTo>
                <a:lnTo>
                  <a:pt x="515873" y="696467"/>
                </a:lnTo>
                <a:lnTo>
                  <a:pt x="534934" y="731170"/>
                </a:lnTo>
                <a:lnTo>
                  <a:pt x="556944" y="769853"/>
                </a:lnTo>
                <a:lnTo>
                  <a:pt x="584617" y="804754"/>
                </a:lnTo>
                <a:lnTo>
                  <a:pt x="611091" y="811660"/>
                </a:lnTo>
                <a:lnTo>
                  <a:pt x="623441" y="810770"/>
                </a:lnTo>
                <a:lnTo>
                  <a:pt x="663105" y="789204"/>
                </a:lnTo>
                <a:lnTo>
                  <a:pt x="691637" y="763079"/>
                </a:lnTo>
                <a:lnTo>
                  <a:pt x="701567" y="752443"/>
                </a:lnTo>
                <a:lnTo>
                  <a:pt x="804671" y="883919"/>
                </a:lnTo>
                <a:lnTo>
                  <a:pt x="771888" y="919719"/>
                </a:lnTo>
                <a:lnTo>
                  <a:pt x="733534" y="952287"/>
                </a:lnTo>
                <a:lnTo>
                  <a:pt x="701045" y="974524"/>
                </a:lnTo>
                <a:lnTo>
                  <a:pt x="663928" y="995542"/>
                </a:lnTo>
                <a:lnTo>
                  <a:pt x="626143" y="1012217"/>
                </a:lnTo>
                <a:lnTo>
                  <a:pt x="580296" y="1024063"/>
                </a:lnTo>
                <a:lnTo>
                  <a:pt x="540245" y="1026490"/>
                </a:lnTo>
                <a:lnTo>
                  <a:pt x="527096" y="1025686"/>
                </a:lnTo>
                <a:lnTo>
                  <a:pt x="480272" y="1011585"/>
                </a:lnTo>
                <a:lnTo>
                  <a:pt x="439973" y="981532"/>
                </a:lnTo>
                <a:lnTo>
                  <a:pt x="411969" y="948054"/>
                </a:lnTo>
                <a:lnTo>
                  <a:pt x="387985" y="911712"/>
                </a:lnTo>
                <a:lnTo>
                  <a:pt x="367662" y="877518"/>
                </a:lnTo>
                <a:lnTo>
                  <a:pt x="344892" y="836583"/>
                </a:lnTo>
                <a:lnTo>
                  <a:pt x="169163" y="509015"/>
                </a:lnTo>
                <a:lnTo>
                  <a:pt x="81533" y="555497"/>
                </a:lnTo>
                <a:lnTo>
                  <a:pt x="0" y="403859"/>
                </a:lnTo>
                <a:lnTo>
                  <a:pt x="87629" y="356615"/>
                </a:lnTo>
                <a:lnTo>
                  <a:pt x="10667" y="213359"/>
                </a:lnTo>
                <a:lnTo>
                  <a:pt x="141731" y="0"/>
                </a:lnTo>
                <a:close/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048640" y="3179073"/>
            <a:ext cx="323850" cy="500380"/>
          </a:xfrm>
          <a:custGeom>
            <a:avLst/>
            <a:gdLst/>
            <a:ahLst/>
            <a:cxnLst/>
            <a:rect l="l" t="t" r="r" b="b"/>
            <a:pathLst>
              <a:path w="323850" h="500379">
                <a:moveTo>
                  <a:pt x="0" y="102107"/>
                </a:moveTo>
                <a:lnTo>
                  <a:pt x="190499" y="0"/>
                </a:lnTo>
                <a:lnTo>
                  <a:pt x="263651" y="135635"/>
                </a:lnTo>
                <a:lnTo>
                  <a:pt x="284255" y="176205"/>
                </a:lnTo>
                <a:lnTo>
                  <a:pt x="300638" y="213076"/>
                </a:lnTo>
                <a:lnTo>
                  <a:pt x="315786" y="256744"/>
                </a:lnTo>
                <a:lnTo>
                  <a:pt x="323498" y="305935"/>
                </a:lnTo>
                <a:lnTo>
                  <a:pt x="323742" y="318501"/>
                </a:lnTo>
                <a:lnTo>
                  <a:pt x="323277" y="330872"/>
                </a:lnTo>
                <a:lnTo>
                  <a:pt x="314641" y="379065"/>
                </a:lnTo>
                <a:lnTo>
                  <a:pt x="300376" y="416184"/>
                </a:lnTo>
                <a:lnTo>
                  <a:pt x="276188" y="460213"/>
                </a:lnTo>
                <a:lnTo>
                  <a:pt x="245359" y="500352"/>
                </a:lnTo>
                <a:lnTo>
                  <a:pt x="163829" y="444245"/>
                </a:lnTo>
                <a:lnTo>
                  <a:pt x="174055" y="432783"/>
                </a:lnTo>
                <a:lnTo>
                  <a:pt x="183253" y="421433"/>
                </a:lnTo>
                <a:lnTo>
                  <a:pt x="204619" y="387994"/>
                </a:lnTo>
                <a:lnTo>
                  <a:pt x="217752" y="342939"/>
                </a:lnTo>
                <a:lnTo>
                  <a:pt x="218101" y="330731"/>
                </a:lnTo>
                <a:lnTo>
                  <a:pt x="217549" y="318646"/>
                </a:lnTo>
                <a:lnTo>
                  <a:pt x="206440" y="270449"/>
                </a:lnTo>
                <a:lnTo>
                  <a:pt x="195617" y="245671"/>
                </a:lnTo>
                <a:lnTo>
                  <a:pt x="102107" y="292607"/>
                </a:lnTo>
                <a:lnTo>
                  <a:pt x="0" y="102107"/>
                </a:lnTo>
                <a:close/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52687" y="4437666"/>
            <a:ext cx="1196975" cy="1282065"/>
          </a:xfrm>
          <a:custGeom>
            <a:avLst/>
            <a:gdLst/>
            <a:ahLst/>
            <a:cxnLst/>
            <a:rect l="l" t="t" r="r" b="b"/>
            <a:pathLst>
              <a:path w="1196975" h="1282064">
                <a:moveTo>
                  <a:pt x="0" y="288261"/>
                </a:moveTo>
                <a:lnTo>
                  <a:pt x="366521" y="90903"/>
                </a:lnTo>
                <a:lnTo>
                  <a:pt x="408924" y="69077"/>
                </a:lnTo>
                <a:lnTo>
                  <a:pt x="448221" y="50382"/>
                </a:lnTo>
                <a:lnTo>
                  <a:pt x="484436" y="34817"/>
                </a:lnTo>
                <a:lnTo>
                  <a:pt x="527974" y="18935"/>
                </a:lnTo>
                <a:lnTo>
                  <a:pt x="566139" y="8618"/>
                </a:lnTo>
                <a:lnTo>
                  <a:pt x="604209" y="2387"/>
                </a:lnTo>
                <a:lnTo>
                  <a:pt x="641952" y="0"/>
                </a:lnTo>
                <a:lnTo>
                  <a:pt x="654461" y="52"/>
                </a:lnTo>
                <a:lnTo>
                  <a:pt x="704134" y="4476"/>
                </a:lnTo>
                <a:lnTo>
                  <a:pt x="753229" y="15587"/>
                </a:lnTo>
                <a:lnTo>
                  <a:pt x="791104" y="29313"/>
                </a:lnTo>
                <a:lnTo>
                  <a:pt x="826418" y="45154"/>
                </a:lnTo>
                <a:lnTo>
                  <a:pt x="870191" y="69789"/>
                </a:lnTo>
                <a:lnTo>
                  <a:pt x="911021" y="98723"/>
                </a:lnTo>
                <a:lnTo>
                  <a:pt x="940267" y="123430"/>
                </a:lnTo>
                <a:lnTo>
                  <a:pt x="967758" y="150580"/>
                </a:lnTo>
                <a:lnTo>
                  <a:pt x="994060" y="179781"/>
                </a:lnTo>
                <a:lnTo>
                  <a:pt x="1019331" y="211161"/>
                </a:lnTo>
                <a:lnTo>
                  <a:pt x="1043724" y="244848"/>
                </a:lnTo>
                <a:lnTo>
                  <a:pt x="1067394" y="280970"/>
                </a:lnTo>
                <a:lnTo>
                  <a:pt x="1090498" y="319656"/>
                </a:lnTo>
                <a:lnTo>
                  <a:pt x="1112467" y="359700"/>
                </a:lnTo>
                <a:lnTo>
                  <a:pt x="1131236" y="397465"/>
                </a:lnTo>
                <a:lnTo>
                  <a:pt x="1147546" y="434415"/>
                </a:lnTo>
                <a:lnTo>
                  <a:pt x="1161414" y="470534"/>
                </a:lnTo>
                <a:lnTo>
                  <a:pt x="1176138" y="517370"/>
                </a:lnTo>
                <a:lnTo>
                  <a:pt x="1186595" y="562653"/>
                </a:lnTo>
                <a:lnTo>
                  <a:pt x="1192395" y="601335"/>
                </a:lnTo>
                <a:lnTo>
                  <a:pt x="1195879" y="641489"/>
                </a:lnTo>
                <a:lnTo>
                  <a:pt x="1196673" y="667457"/>
                </a:lnTo>
                <a:lnTo>
                  <a:pt x="1196609" y="680209"/>
                </a:lnTo>
                <a:lnTo>
                  <a:pt x="1193270" y="729746"/>
                </a:lnTo>
                <a:lnTo>
                  <a:pt x="1184973" y="777074"/>
                </a:lnTo>
                <a:lnTo>
                  <a:pt x="1170587" y="823642"/>
                </a:lnTo>
                <a:lnTo>
                  <a:pt x="1149410" y="868619"/>
                </a:lnTo>
                <a:lnTo>
                  <a:pt x="1122082" y="911116"/>
                </a:lnTo>
                <a:lnTo>
                  <a:pt x="1097385" y="941848"/>
                </a:lnTo>
                <a:lnTo>
                  <a:pt x="1064090" y="976475"/>
                </a:lnTo>
                <a:lnTo>
                  <a:pt x="1029415" y="1005521"/>
                </a:lnTo>
                <a:lnTo>
                  <a:pt x="987893" y="1034700"/>
                </a:lnTo>
                <a:lnTo>
                  <a:pt x="952265" y="1056707"/>
                </a:lnTo>
                <a:lnTo>
                  <a:pt x="912799" y="1078849"/>
                </a:lnTo>
                <a:lnTo>
                  <a:pt x="534161" y="1281908"/>
                </a:lnTo>
                <a:lnTo>
                  <a:pt x="0" y="288261"/>
                </a:lnTo>
                <a:close/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508917" y="2188571"/>
            <a:ext cx="1720380" cy="13335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583380" y="2371908"/>
            <a:ext cx="436245" cy="488315"/>
          </a:xfrm>
          <a:custGeom>
            <a:avLst/>
            <a:gdLst/>
            <a:ahLst/>
            <a:cxnLst/>
            <a:rect l="l" t="t" r="r" b="b"/>
            <a:pathLst>
              <a:path w="436245" h="488314">
                <a:moveTo>
                  <a:pt x="99493" y="23067"/>
                </a:moveTo>
                <a:lnTo>
                  <a:pt x="66373" y="45200"/>
                </a:lnTo>
                <a:lnTo>
                  <a:pt x="39654" y="72577"/>
                </a:lnTo>
                <a:lnTo>
                  <a:pt x="19468" y="105265"/>
                </a:lnTo>
                <a:lnTo>
                  <a:pt x="5949" y="143330"/>
                </a:lnTo>
                <a:lnTo>
                  <a:pt x="0" y="188584"/>
                </a:lnTo>
                <a:lnTo>
                  <a:pt x="42" y="200121"/>
                </a:lnTo>
                <a:lnTo>
                  <a:pt x="6320" y="247397"/>
                </a:lnTo>
                <a:lnTo>
                  <a:pt x="17437" y="284252"/>
                </a:lnTo>
                <a:lnTo>
                  <a:pt x="34039" y="322536"/>
                </a:lnTo>
                <a:lnTo>
                  <a:pt x="56374" y="362887"/>
                </a:lnTo>
                <a:lnTo>
                  <a:pt x="81034" y="398500"/>
                </a:lnTo>
                <a:lnTo>
                  <a:pt x="107264" y="427934"/>
                </a:lnTo>
                <a:lnTo>
                  <a:pt x="144739" y="457779"/>
                </a:lnTo>
                <a:lnTo>
                  <a:pt x="188102" y="477801"/>
                </a:lnTo>
                <a:lnTo>
                  <a:pt x="226682" y="486283"/>
                </a:lnTo>
                <a:lnTo>
                  <a:pt x="251324" y="487763"/>
                </a:lnTo>
                <a:lnTo>
                  <a:pt x="263357" y="487273"/>
                </a:lnTo>
                <a:lnTo>
                  <a:pt x="309842" y="477306"/>
                </a:lnTo>
                <a:lnTo>
                  <a:pt x="344715" y="460483"/>
                </a:lnTo>
                <a:lnTo>
                  <a:pt x="377049" y="436302"/>
                </a:lnTo>
                <a:lnTo>
                  <a:pt x="409047" y="397265"/>
                </a:lnTo>
                <a:lnTo>
                  <a:pt x="425300" y="362545"/>
                </a:lnTo>
                <a:lnTo>
                  <a:pt x="434937" y="314759"/>
                </a:lnTo>
                <a:lnTo>
                  <a:pt x="435736" y="291330"/>
                </a:lnTo>
                <a:lnTo>
                  <a:pt x="435259" y="279574"/>
                </a:lnTo>
                <a:lnTo>
                  <a:pt x="427523" y="231977"/>
                </a:lnTo>
                <a:lnTo>
                  <a:pt x="415637" y="195326"/>
                </a:lnTo>
                <a:lnTo>
                  <a:pt x="398569" y="157481"/>
                </a:lnTo>
                <a:lnTo>
                  <a:pt x="374088" y="116327"/>
                </a:lnTo>
                <a:lnTo>
                  <a:pt x="348820" y="81969"/>
                </a:lnTo>
                <a:lnTo>
                  <a:pt x="322542" y="54094"/>
                </a:lnTo>
                <a:lnTo>
                  <a:pt x="285544" y="26477"/>
                </a:lnTo>
                <a:lnTo>
                  <a:pt x="243458" y="8327"/>
                </a:lnTo>
                <a:lnTo>
                  <a:pt x="193881" y="0"/>
                </a:lnTo>
                <a:lnTo>
                  <a:pt x="181685" y="17"/>
                </a:lnTo>
                <a:lnTo>
                  <a:pt x="133798" y="8412"/>
                </a:lnTo>
                <a:lnTo>
                  <a:pt x="99493" y="23067"/>
                </a:lnTo>
                <a:close/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725297" y="2829503"/>
            <a:ext cx="418465" cy="496570"/>
          </a:xfrm>
          <a:custGeom>
            <a:avLst/>
            <a:gdLst/>
            <a:ahLst/>
            <a:cxnLst/>
            <a:rect l="l" t="t" r="r" b="b"/>
            <a:pathLst>
              <a:path w="418464" h="496570">
                <a:moveTo>
                  <a:pt x="88134" y="20386"/>
                </a:moveTo>
                <a:lnTo>
                  <a:pt x="55283" y="42846"/>
                </a:lnTo>
                <a:lnTo>
                  <a:pt x="23125" y="82055"/>
                </a:lnTo>
                <a:lnTo>
                  <a:pt x="7739" y="118521"/>
                </a:lnTo>
                <a:lnTo>
                  <a:pt x="129" y="164543"/>
                </a:lnTo>
                <a:lnTo>
                  <a:pt x="0" y="175740"/>
                </a:lnTo>
                <a:lnTo>
                  <a:pt x="492" y="187121"/>
                </a:lnTo>
                <a:lnTo>
                  <a:pt x="8636" y="234523"/>
                </a:lnTo>
                <a:lnTo>
                  <a:pt x="21163" y="272094"/>
                </a:lnTo>
                <a:lnTo>
                  <a:pt x="39123" y="311448"/>
                </a:lnTo>
                <a:lnTo>
                  <a:pt x="64436" y="356196"/>
                </a:lnTo>
                <a:lnTo>
                  <a:pt x="88762" y="393708"/>
                </a:lnTo>
                <a:lnTo>
                  <a:pt x="112292" y="424318"/>
                </a:lnTo>
                <a:lnTo>
                  <a:pt x="142756" y="454970"/>
                </a:lnTo>
                <a:lnTo>
                  <a:pt x="183493" y="479283"/>
                </a:lnTo>
                <a:lnTo>
                  <a:pt x="220582" y="491988"/>
                </a:lnTo>
                <a:lnTo>
                  <a:pt x="256115" y="496454"/>
                </a:lnTo>
                <a:lnTo>
                  <a:pt x="267676" y="496137"/>
                </a:lnTo>
                <a:lnTo>
                  <a:pt x="312852" y="485991"/>
                </a:lnTo>
                <a:lnTo>
                  <a:pt x="348941" y="465992"/>
                </a:lnTo>
                <a:lnTo>
                  <a:pt x="378498" y="439681"/>
                </a:lnTo>
                <a:lnTo>
                  <a:pt x="404932" y="397592"/>
                </a:lnTo>
                <a:lnTo>
                  <a:pt x="417059" y="349720"/>
                </a:lnTo>
                <a:lnTo>
                  <a:pt x="418381" y="326307"/>
                </a:lnTo>
                <a:lnTo>
                  <a:pt x="418170" y="314609"/>
                </a:lnTo>
                <a:lnTo>
                  <a:pt x="411651" y="267517"/>
                </a:lnTo>
                <a:lnTo>
                  <a:pt x="396325" y="219179"/>
                </a:lnTo>
                <a:lnTo>
                  <a:pt x="379271" y="181498"/>
                </a:lnTo>
                <a:lnTo>
                  <a:pt x="356301" y="139657"/>
                </a:lnTo>
                <a:lnTo>
                  <a:pt x="331458" y="101498"/>
                </a:lnTo>
                <a:lnTo>
                  <a:pt x="306085" y="69623"/>
                </a:lnTo>
                <a:lnTo>
                  <a:pt x="271464" y="36925"/>
                </a:lnTo>
                <a:lnTo>
                  <a:pt x="235983" y="15459"/>
                </a:lnTo>
                <a:lnTo>
                  <a:pt x="197801" y="3380"/>
                </a:lnTo>
                <a:lnTo>
                  <a:pt x="161200" y="0"/>
                </a:lnTo>
                <a:lnTo>
                  <a:pt x="149293" y="776"/>
                </a:lnTo>
                <a:lnTo>
                  <a:pt x="102803" y="13235"/>
                </a:lnTo>
                <a:lnTo>
                  <a:pt x="88134" y="20386"/>
                </a:lnTo>
                <a:close/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372903" y="2184002"/>
            <a:ext cx="856615" cy="864869"/>
          </a:xfrm>
          <a:custGeom>
            <a:avLst/>
            <a:gdLst/>
            <a:ahLst/>
            <a:cxnLst/>
            <a:rect l="l" t="t" r="r" b="b"/>
            <a:pathLst>
              <a:path w="856614" h="864869">
                <a:moveTo>
                  <a:pt x="226150" y="55525"/>
                </a:moveTo>
                <a:lnTo>
                  <a:pt x="275133" y="32505"/>
                </a:lnTo>
                <a:lnTo>
                  <a:pt x="324013" y="15584"/>
                </a:lnTo>
                <a:lnTo>
                  <a:pt x="372791" y="4795"/>
                </a:lnTo>
                <a:lnTo>
                  <a:pt x="421466" y="167"/>
                </a:lnTo>
                <a:lnTo>
                  <a:pt x="437668" y="0"/>
                </a:lnTo>
                <a:lnTo>
                  <a:pt x="453858" y="521"/>
                </a:lnTo>
                <a:lnTo>
                  <a:pt x="502361" y="6232"/>
                </a:lnTo>
                <a:lnTo>
                  <a:pt x="550762" y="18187"/>
                </a:lnTo>
                <a:lnTo>
                  <a:pt x="597462" y="35749"/>
                </a:lnTo>
                <a:lnTo>
                  <a:pt x="640855" y="58279"/>
                </a:lnTo>
                <a:lnTo>
                  <a:pt x="680926" y="85809"/>
                </a:lnTo>
                <a:lnTo>
                  <a:pt x="717658" y="118369"/>
                </a:lnTo>
                <a:lnTo>
                  <a:pt x="751037" y="155990"/>
                </a:lnTo>
                <a:lnTo>
                  <a:pt x="781047" y="198703"/>
                </a:lnTo>
                <a:lnTo>
                  <a:pt x="807638" y="246374"/>
                </a:lnTo>
                <a:lnTo>
                  <a:pt x="828977" y="295482"/>
                </a:lnTo>
                <a:lnTo>
                  <a:pt x="844227" y="344652"/>
                </a:lnTo>
                <a:lnTo>
                  <a:pt x="853371" y="393853"/>
                </a:lnTo>
                <a:lnTo>
                  <a:pt x="856395" y="443054"/>
                </a:lnTo>
                <a:lnTo>
                  <a:pt x="856040" y="459449"/>
                </a:lnTo>
                <a:lnTo>
                  <a:pt x="850878" y="508602"/>
                </a:lnTo>
                <a:lnTo>
                  <a:pt x="839560" y="557683"/>
                </a:lnTo>
                <a:lnTo>
                  <a:pt x="822638" y="605263"/>
                </a:lnTo>
                <a:lnTo>
                  <a:pt x="800675" y="649258"/>
                </a:lnTo>
                <a:lnTo>
                  <a:pt x="773672" y="689683"/>
                </a:lnTo>
                <a:lnTo>
                  <a:pt x="741628" y="726554"/>
                </a:lnTo>
                <a:lnTo>
                  <a:pt x="704543" y="759887"/>
                </a:lnTo>
                <a:lnTo>
                  <a:pt x="662418" y="789696"/>
                </a:lnTo>
                <a:lnTo>
                  <a:pt x="620132" y="813650"/>
                </a:lnTo>
                <a:lnTo>
                  <a:pt x="585222" y="829734"/>
                </a:lnTo>
                <a:lnTo>
                  <a:pt x="549312" y="842805"/>
                </a:lnTo>
                <a:lnTo>
                  <a:pt x="512472" y="852864"/>
                </a:lnTo>
                <a:lnTo>
                  <a:pt x="474773" y="859910"/>
                </a:lnTo>
                <a:lnTo>
                  <a:pt x="436287" y="863943"/>
                </a:lnTo>
                <a:lnTo>
                  <a:pt x="409506" y="864825"/>
                </a:lnTo>
                <a:lnTo>
                  <a:pt x="395948" y="864605"/>
                </a:lnTo>
                <a:lnTo>
                  <a:pt x="356594" y="861371"/>
                </a:lnTo>
                <a:lnTo>
                  <a:pt x="319080" y="854263"/>
                </a:lnTo>
                <a:lnTo>
                  <a:pt x="271608" y="838728"/>
                </a:lnTo>
                <a:lnTo>
                  <a:pt x="226652" y="816228"/>
                </a:lnTo>
                <a:lnTo>
                  <a:pt x="186227" y="788222"/>
                </a:lnTo>
                <a:lnTo>
                  <a:pt x="149572" y="755828"/>
                </a:lnTo>
                <a:lnTo>
                  <a:pt x="115835" y="718692"/>
                </a:lnTo>
                <a:lnTo>
                  <a:pt x="92324" y="687626"/>
                </a:lnTo>
                <a:lnTo>
                  <a:pt x="70251" y="653723"/>
                </a:lnTo>
                <a:lnTo>
                  <a:pt x="50014" y="617347"/>
                </a:lnTo>
                <a:lnTo>
                  <a:pt x="33515" y="581042"/>
                </a:lnTo>
                <a:lnTo>
                  <a:pt x="20429" y="544801"/>
                </a:lnTo>
                <a:lnTo>
                  <a:pt x="8093" y="496106"/>
                </a:lnTo>
                <a:lnTo>
                  <a:pt x="1354" y="446390"/>
                </a:lnTo>
                <a:lnTo>
                  <a:pt x="0" y="420947"/>
                </a:lnTo>
                <a:lnTo>
                  <a:pt x="42" y="406749"/>
                </a:lnTo>
                <a:lnTo>
                  <a:pt x="2572" y="365802"/>
                </a:lnTo>
                <a:lnTo>
                  <a:pt x="8701" y="327158"/>
                </a:lnTo>
                <a:lnTo>
                  <a:pt x="22464" y="278845"/>
                </a:lnTo>
                <a:lnTo>
                  <a:pt x="42605" y="233732"/>
                </a:lnTo>
                <a:lnTo>
                  <a:pt x="62487" y="201161"/>
                </a:lnTo>
                <a:lnTo>
                  <a:pt x="85989" y="169880"/>
                </a:lnTo>
                <a:lnTo>
                  <a:pt x="111425" y="141306"/>
                </a:lnTo>
                <a:lnTo>
                  <a:pt x="148542" y="107153"/>
                </a:lnTo>
                <a:lnTo>
                  <a:pt x="189561" y="77173"/>
                </a:lnTo>
                <a:lnTo>
                  <a:pt x="223046" y="57207"/>
                </a:lnTo>
                <a:lnTo>
                  <a:pt x="226150" y="55525"/>
                </a:lnTo>
                <a:close/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508917" y="2258577"/>
            <a:ext cx="970915" cy="1263650"/>
          </a:xfrm>
          <a:custGeom>
            <a:avLst/>
            <a:gdLst/>
            <a:ahLst/>
            <a:cxnLst/>
            <a:rect l="l" t="t" r="r" b="b"/>
            <a:pathLst>
              <a:path w="970914" h="1263650">
                <a:moveTo>
                  <a:pt x="245840" y="102107"/>
                </a:moveTo>
                <a:lnTo>
                  <a:pt x="437102" y="0"/>
                </a:lnTo>
                <a:lnTo>
                  <a:pt x="970502" y="994409"/>
                </a:lnTo>
                <a:lnTo>
                  <a:pt x="793718" y="1089659"/>
                </a:lnTo>
                <a:lnTo>
                  <a:pt x="736568" y="983741"/>
                </a:lnTo>
                <a:lnTo>
                  <a:pt x="734685" y="997255"/>
                </a:lnTo>
                <a:lnTo>
                  <a:pt x="726383" y="1036164"/>
                </a:lnTo>
                <a:lnTo>
                  <a:pt x="714150" y="1072576"/>
                </a:lnTo>
                <a:lnTo>
                  <a:pt x="691836" y="1117130"/>
                </a:lnTo>
                <a:lnTo>
                  <a:pt x="668087" y="1149850"/>
                </a:lnTo>
                <a:lnTo>
                  <a:pt x="641351" y="1179091"/>
                </a:lnTo>
                <a:lnTo>
                  <a:pt x="603269" y="1210727"/>
                </a:lnTo>
                <a:lnTo>
                  <a:pt x="569683" y="1230412"/>
                </a:lnTo>
                <a:lnTo>
                  <a:pt x="529738" y="1246946"/>
                </a:lnTo>
                <a:lnTo>
                  <a:pt x="489666" y="1257786"/>
                </a:lnTo>
                <a:lnTo>
                  <a:pt x="449337" y="1262996"/>
                </a:lnTo>
                <a:lnTo>
                  <a:pt x="435814" y="1263493"/>
                </a:lnTo>
                <a:lnTo>
                  <a:pt x="422244" y="1263374"/>
                </a:lnTo>
                <a:lnTo>
                  <a:pt x="381195" y="1259345"/>
                </a:lnTo>
                <a:lnTo>
                  <a:pt x="339542" y="1249859"/>
                </a:lnTo>
                <a:lnTo>
                  <a:pt x="297204" y="1234963"/>
                </a:lnTo>
                <a:lnTo>
                  <a:pt x="256136" y="1214469"/>
                </a:lnTo>
                <a:lnTo>
                  <a:pt x="217207" y="1188296"/>
                </a:lnTo>
                <a:lnTo>
                  <a:pt x="180403" y="1156430"/>
                </a:lnTo>
                <a:lnTo>
                  <a:pt x="145708" y="1118854"/>
                </a:lnTo>
                <a:lnTo>
                  <a:pt x="113105" y="1075553"/>
                </a:lnTo>
                <a:lnTo>
                  <a:pt x="82581" y="1026513"/>
                </a:lnTo>
                <a:lnTo>
                  <a:pt x="63367" y="990702"/>
                </a:lnTo>
                <a:lnTo>
                  <a:pt x="46360" y="954949"/>
                </a:lnTo>
                <a:lnTo>
                  <a:pt x="25820" y="902863"/>
                </a:lnTo>
                <a:lnTo>
                  <a:pt x="11247" y="852628"/>
                </a:lnTo>
                <a:lnTo>
                  <a:pt x="2640" y="804245"/>
                </a:lnTo>
                <a:lnTo>
                  <a:pt x="0" y="757713"/>
                </a:lnTo>
                <a:lnTo>
                  <a:pt x="445" y="742614"/>
                </a:lnTo>
                <a:lnTo>
                  <a:pt x="5760" y="698552"/>
                </a:lnTo>
                <a:lnTo>
                  <a:pt x="16904" y="656844"/>
                </a:lnTo>
                <a:lnTo>
                  <a:pt x="32575" y="618279"/>
                </a:lnTo>
                <a:lnTo>
                  <a:pt x="52566" y="582826"/>
                </a:lnTo>
                <a:lnTo>
                  <a:pt x="76878" y="550500"/>
                </a:lnTo>
                <a:lnTo>
                  <a:pt x="105510" y="521316"/>
                </a:lnTo>
                <a:lnTo>
                  <a:pt x="138463" y="495291"/>
                </a:lnTo>
                <a:lnTo>
                  <a:pt x="175736" y="472439"/>
                </a:lnTo>
                <a:lnTo>
                  <a:pt x="212546" y="455566"/>
                </a:lnTo>
                <a:lnTo>
                  <a:pt x="250282" y="444027"/>
                </a:lnTo>
                <a:lnTo>
                  <a:pt x="288944" y="437806"/>
                </a:lnTo>
                <a:lnTo>
                  <a:pt x="315233" y="436605"/>
                </a:lnTo>
                <a:lnTo>
                  <a:pt x="328532" y="436888"/>
                </a:lnTo>
                <a:lnTo>
                  <a:pt x="369046" y="441257"/>
                </a:lnTo>
                <a:lnTo>
                  <a:pt x="410485" y="450899"/>
                </a:lnTo>
                <a:lnTo>
                  <a:pt x="438626" y="460247"/>
                </a:lnTo>
                <a:lnTo>
                  <a:pt x="245840" y="102107"/>
                </a:lnTo>
                <a:close/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436492" y="630502"/>
            <a:ext cx="2676025" cy="18034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826379" y="962415"/>
            <a:ext cx="577850" cy="822325"/>
          </a:xfrm>
          <a:custGeom>
            <a:avLst/>
            <a:gdLst/>
            <a:ahLst/>
            <a:cxnLst/>
            <a:rect l="l" t="t" r="r" b="b"/>
            <a:pathLst>
              <a:path w="577850" h="822325">
                <a:moveTo>
                  <a:pt x="0" y="102107"/>
                </a:moveTo>
                <a:lnTo>
                  <a:pt x="190499" y="0"/>
                </a:lnTo>
                <a:lnTo>
                  <a:pt x="577595" y="720089"/>
                </a:lnTo>
                <a:lnTo>
                  <a:pt x="387095" y="822197"/>
                </a:lnTo>
                <a:lnTo>
                  <a:pt x="0" y="102107"/>
                </a:lnTo>
                <a:close/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253817" y="629039"/>
            <a:ext cx="859155" cy="882650"/>
          </a:xfrm>
          <a:custGeom>
            <a:avLst/>
            <a:gdLst/>
            <a:ahLst/>
            <a:cxnLst/>
            <a:rect l="l" t="t" r="r" b="b"/>
            <a:pathLst>
              <a:path w="859154" h="882650">
                <a:moveTo>
                  <a:pt x="211879" y="70486"/>
                </a:moveTo>
                <a:lnTo>
                  <a:pt x="255279" y="48786"/>
                </a:lnTo>
                <a:lnTo>
                  <a:pt x="296343" y="31025"/>
                </a:lnTo>
                <a:lnTo>
                  <a:pt x="335102" y="17235"/>
                </a:lnTo>
                <a:lnTo>
                  <a:pt x="383251" y="5079"/>
                </a:lnTo>
                <a:lnTo>
                  <a:pt x="427431" y="110"/>
                </a:lnTo>
                <a:lnTo>
                  <a:pt x="437864" y="0"/>
                </a:lnTo>
                <a:lnTo>
                  <a:pt x="448055" y="344"/>
                </a:lnTo>
                <a:lnTo>
                  <a:pt x="494963" y="7348"/>
                </a:lnTo>
                <a:lnTo>
                  <a:pt x="542047" y="23898"/>
                </a:lnTo>
                <a:lnTo>
                  <a:pt x="575671" y="42518"/>
                </a:lnTo>
                <a:lnTo>
                  <a:pt x="607811" y="66459"/>
                </a:lnTo>
                <a:lnTo>
                  <a:pt x="628397" y="85376"/>
                </a:lnTo>
                <a:lnTo>
                  <a:pt x="471721" y="219838"/>
                </a:lnTo>
                <a:lnTo>
                  <a:pt x="461703" y="210292"/>
                </a:lnTo>
                <a:lnTo>
                  <a:pt x="451296" y="201968"/>
                </a:lnTo>
                <a:lnTo>
                  <a:pt x="405506" y="180875"/>
                </a:lnTo>
                <a:lnTo>
                  <a:pt x="380159" y="179456"/>
                </a:lnTo>
                <a:lnTo>
                  <a:pt x="368003" y="180112"/>
                </a:lnTo>
                <a:lnTo>
                  <a:pt x="320648" y="191490"/>
                </a:lnTo>
                <a:lnTo>
                  <a:pt x="280654" y="210918"/>
                </a:lnTo>
                <a:lnTo>
                  <a:pt x="241125" y="235832"/>
                </a:lnTo>
                <a:lnTo>
                  <a:pt x="205546" y="266799"/>
                </a:lnTo>
                <a:lnTo>
                  <a:pt x="186046" y="307514"/>
                </a:lnTo>
                <a:lnTo>
                  <a:pt x="186224" y="318969"/>
                </a:lnTo>
                <a:lnTo>
                  <a:pt x="217784" y="356602"/>
                </a:lnTo>
                <a:lnTo>
                  <a:pt x="238746" y="358170"/>
                </a:lnTo>
                <a:lnTo>
                  <a:pt x="247097" y="357925"/>
                </a:lnTo>
                <a:lnTo>
                  <a:pt x="287609" y="353163"/>
                </a:lnTo>
                <a:lnTo>
                  <a:pt x="325767" y="345677"/>
                </a:lnTo>
                <a:lnTo>
                  <a:pt x="370917" y="334900"/>
                </a:lnTo>
                <a:lnTo>
                  <a:pt x="423358" y="320887"/>
                </a:lnTo>
                <a:lnTo>
                  <a:pt x="442081" y="315860"/>
                </a:lnTo>
                <a:lnTo>
                  <a:pt x="494679" y="302994"/>
                </a:lnTo>
                <a:lnTo>
                  <a:pt x="542115" y="293408"/>
                </a:lnTo>
                <a:lnTo>
                  <a:pt x="584643" y="287047"/>
                </a:lnTo>
                <a:lnTo>
                  <a:pt x="634153" y="283486"/>
                </a:lnTo>
                <a:lnTo>
                  <a:pt x="645309" y="283460"/>
                </a:lnTo>
                <a:lnTo>
                  <a:pt x="655994" y="283777"/>
                </a:lnTo>
                <a:lnTo>
                  <a:pt x="694225" y="288418"/>
                </a:lnTo>
                <a:lnTo>
                  <a:pt x="741675" y="305270"/>
                </a:lnTo>
                <a:lnTo>
                  <a:pt x="782697" y="334527"/>
                </a:lnTo>
                <a:lnTo>
                  <a:pt x="809109" y="364610"/>
                </a:lnTo>
                <a:lnTo>
                  <a:pt x="830904" y="400663"/>
                </a:lnTo>
                <a:lnTo>
                  <a:pt x="845914" y="436744"/>
                </a:lnTo>
                <a:lnTo>
                  <a:pt x="856945" y="484499"/>
                </a:lnTo>
                <a:lnTo>
                  <a:pt x="858699" y="508375"/>
                </a:lnTo>
                <a:lnTo>
                  <a:pt x="858653" y="520342"/>
                </a:lnTo>
                <a:lnTo>
                  <a:pt x="852433" y="568595"/>
                </a:lnTo>
                <a:lnTo>
                  <a:pt x="841567" y="605422"/>
                </a:lnTo>
                <a:lnTo>
                  <a:pt x="824536" y="642077"/>
                </a:lnTo>
                <a:lnTo>
                  <a:pt x="802481" y="676696"/>
                </a:lnTo>
                <a:lnTo>
                  <a:pt x="775380" y="709403"/>
                </a:lnTo>
                <a:lnTo>
                  <a:pt x="743212" y="740321"/>
                </a:lnTo>
                <a:lnTo>
                  <a:pt x="705957" y="769574"/>
                </a:lnTo>
                <a:lnTo>
                  <a:pt x="663594" y="797283"/>
                </a:lnTo>
                <a:lnTo>
                  <a:pt x="617833" y="822618"/>
                </a:lnTo>
                <a:lnTo>
                  <a:pt x="574713" y="842843"/>
                </a:lnTo>
                <a:lnTo>
                  <a:pt x="532931" y="858933"/>
                </a:lnTo>
                <a:lnTo>
                  <a:pt x="492486" y="870872"/>
                </a:lnTo>
                <a:lnTo>
                  <a:pt x="453378" y="878644"/>
                </a:lnTo>
                <a:lnTo>
                  <a:pt x="403315" y="882501"/>
                </a:lnTo>
                <a:lnTo>
                  <a:pt x="391170" y="882299"/>
                </a:lnTo>
                <a:lnTo>
                  <a:pt x="341059" y="876437"/>
                </a:lnTo>
                <a:lnTo>
                  <a:pt x="303341" y="866810"/>
                </a:lnTo>
                <a:lnTo>
                  <a:pt x="267683" y="852909"/>
                </a:lnTo>
                <a:lnTo>
                  <a:pt x="234132" y="834711"/>
                </a:lnTo>
                <a:lnTo>
                  <a:pt x="202732" y="812194"/>
                </a:lnTo>
                <a:lnTo>
                  <a:pt x="173528" y="785335"/>
                </a:lnTo>
                <a:lnTo>
                  <a:pt x="343705" y="647320"/>
                </a:lnTo>
                <a:lnTo>
                  <a:pt x="353349" y="657875"/>
                </a:lnTo>
                <a:lnTo>
                  <a:pt x="363342" y="667441"/>
                </a:lnTo>
                <a:lnTo>
                  <a:pt x="395275" y="690001"/>
                </a:lnTo>
                <a:lnTo>
                  <a:pt x="442092" y="704637"/>
                </a:lnTo>
                <a:lnTo>
                  <a:pt x="454210" y="705470"/>
                </a:lnTo>
                <a:lnTo>
                  <a:pt x="466235" y="705423"/>
                </a:lnTo>
                <a:lnTo>
                  <a:pt x="514105" y="696685"/>
                </a:lnTo>
                <a:lnTo>
                  <a:pt x="550736" y="681482"/>
                </a:lnTo>
                <a:lnTo>
                  <a:pt x="592223" y="656547"/>
                </a:lnTo>
                <a:lnTo>
                  <a:pt x="623414" y="631786"/>
                </a:lnTo>
                <a:lnTo>
                  <a:pt x="650707" y="598234"/>
                </a:lnTo>
                <a:lnTo>
                  <a:pt x="660971" y="559364"/>
                </a:lnTo>
                <a:lnTo>
                  <a:pt x="660087" y="548038"/>
                </a:lnTo>
                <a:lnTo>
                  <a:pt x="635754" y="506162"/>
                </a:lnTo>
                <a:lnTo>
                  <a:pt x="605424" y="496579"/>
                </a:lnTo>
                <a:lnTo>
                  <a:pt x="594282" y="496748"/>
                </a:lnTo>
                <a:lnTo>
                  <a:pt x="582003" y="498089"/>
                </a:lnTo>
                <a:lnTo>
                  <a:pt x="568446" y="500563"/>
                </a:lnTo>
                <a:lnTo>
                  <a:pt x="553476" y="504130"/>
                </a:lnTo>
                <a:lnTo>
                  <a:pt x="526531" y="511556"/>
                </a:lnTo>
                <a:lnTo>
                  <a:pt x="500620" y="518540"/>
                </a:lnTo>
                <a:lnTo>
                  <a:pt x="451864" y="531188"/>
                </a:lnTo>
                <a:lnTo>
                  <a:pt x="407132" y="542094"/>
                </a:lnTo>
                <a:lnTo>
                  <a:pt x="366351" y="551274"/>
                </a:lnTo>
                <a:lnTo>
                  <a:pt x="312423" y="561847"/>
                </a:lnTo>
                <a:lnTo>
                  <a:pt x="266964" y="568639"/>
                </a:lnTo>
                <a:lnTo>
                  <a:pt x="219093" y="571917"/>
                </a:lnTo>
                <a:lnTo>
                  <a:pt x="209338" y="571720"/>
                </a:lnTo>
                <a:lnTo>
                  <a:pt x="159848" y="563477"/>
                </a:lnTo>
                <a:lnTo>
                  <a:pt x="123240" y="549732"/>
                </a:lnTo>
                <a:lnTo>
                  <a:pt x="90654" y="529887"/>
                </a:lnTo>
                <a:lnTo>
                  <a:pt x="62117" y="503940"/>
                </a:lnTo>
                <a:lnTo>
                  <a:pt x="37657" y="471892"/>
                </a:lnTo>
                <a:lnTo>
                  <a:pt x="18763" y="435627"/>
                </a:lnTo>
                <a:lnTo>
                  <a:pt x="3905" y="387539"/>
                </a:lnTo>
                <a:lnTo>
                  <a:pt x="0" y="351580"/>
                </a:lnTo>
                <a:lnTo>
                  <a:pt x="51" y="339577"/>
                </a:lnTo>
                <a:lnTo>
                  <a:pt x="6900" y="291303"/>
                </a:lnTo>
                <a:lnTo>
                  <a:pt x="24103" y="243884"/>
                </a:lnTo>
                <a:lnTo>
                  <a:pt x="50382" y="200460"/>
                </a:lnTo>
                <a:lnTo>
                  <a:pt x="75855" y="169986"/>
                </a:lnTo>
                <a:lnTo>
                  <a:pt x="106291" y="141103"/>
                </a:lnTo>
                <a:lnTo>
                  <a:pt x="141712" y="113632"/>
                </a:lnTo>
                <a:lnTo>
                  <a:pt x="182137" y="87389"/>
                </a:lnTo>
                <a:lnTo>
                  <a:pt x="196729" y="78882"/>
                </a:lnTo>
                <a:lnTo>
                  <a:pt x="211879" y="70486"/>
                </a:lnTo>
                <a:close/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436492" y="1406661"/>
            <a:ext cx="805180" cy="1027430"/>
          </a:xfrm>
          <a:custGeom>
            <a:avLst/>
            <a:gdLst/>
            <a:ahLst/>
            <a:cxnLst/>
            <a:rect l="l" t="t" r="r" b="b"/>
            <a:pathLst>
              <a:path w="805179" h="1027430">
                <a:moveTo>
                  <a:pt x="142493" y="0"/>
                </a:moveTo>
                <a:lnTo>
                  <a:pt x="278891" y="254507"/>
                </a:lnTo>
                <a:lnTo>
                  <a:pt x="409193" y="184403"/>
                </a:lnTo>
                <a:lnTo>
                  <a:pt x="490727" y="336803"/>
                </a:lnTo>
                <a:lnTo>
                  <a:pt x="360425" y="406145"/>
                </a:lnTo>
                <a:lnTo>
                  <a:pt x="516635" y="696467"/>
                </a:lnTo>
                <a:lnTo>
                  <a:pt x="526449" y="714768"/>
                </a:lnTo>
                <a:lnTo>
                  <a:pt x="550934" y="758900"/>
                </a:lnTo>
                <a:lnTo>
                  <a:pt x="571802" y="792619"/>
                </a:lnTo>
                <a:lnTo>
                  <a:pt x="611372" y="811938"/>
                </a:lnTo>
                <a:lnTo>
                  <a:pt x="623953" y="811188"/>
                </a:lnTo>
                <a:lnTo>
                  <a:pt x="663481" y="789387"/>
                </a:lnTo>
                <a:lnTo>
                  <a:pt x="692292" y="763465"/>
                </a:lnTo>
                <a:lnTo>
                  <a:pt x="702290" y="753042"/>
                </a:lnTo>
                <a:lnTo>
                  <a:pt x="804671" y="883919"/>
                </a:lnTo>
                <a:lnTo>
                  <a:pt x="772219" y="919761"/>
                </a:lnTo>
                <a:lnTo>
                  <a:pt x="733863" y="952480"/>
                </a:lnTo>
                <a:lnTo>
                  <a:pt x="701429" y="974970"/>
                </a:lnTo>
                <a:lnTo>
                  <a:pt x="664499" y="996055"/>
                </a:lnTo>
                <a:lnTo>
                  <a:pt x="626549" y="1012434"/>
                </a:lnTo>
                <a:lnTo>
                  <a:pt x="580698" y="1024589"/>
                </a:lnTo>
                <a:lnTo>
                  <a:pt x="540410" y="1027240"/>
                </a:lnTo>
                <a:lnTo>
                  <a:pt x="527180" y="1026434"/>
                </a:lnTo>
                <a:lnTo>
                  <a:pt x="480845" y="1012358"/>
                </a:lnTo>
                <a:lnTo>
                  <a:pt x="440845" y="982413"/>
                </a:lnTo>
                <a:lnTo>
                  <a:pt x="412476" y="948896"/>
                </a:lnTo>
                <a:lnTo>
                  <a:pt x="388576" y="912763"/>
                </a:lnTo>
                <a:lnTo>
                  <a:pt x="368399" y="878689"/>
                </a:lnTo>
                <a:lnTo>
                  <a:pt x="345609" y="837794"/>
                </a:lnTo>
                <a:lnTo>
                  <a:pt x="169163" y="509015"/>
                </a:lnTo>
                <a:lnTo>
                  <a:pt x="81533" y="556259"/>
                </a:lnTo>
                <a:lnTo>
                  <a:pt x="0" y="403859"/>
                </a:lnTo>
                <a:lnTo>
                  <a:pt x="87629" y="357377"/>
                </a:lnTo>
                <a:lnTo>
                  <a:pt x="10667" y="214121"/>
                </a:lnTo>
                <a:lnTo>
                  <a:pt x="142493" y="0"/>
                </a:lnTo>
                <a:close/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679314" y="688095"/>
            <a:ext cx="285115" cy="279400"/>
          </a:xfrm>
          <a:custGeom>
            <a:avLst/>
            <a:gdLst/>
            <a:ahLst/>
            <a:cxnLst/>
            <a:rect l="l" t="t" r="r" b="b"/>
            <a:pathLst>
              <a:path w="285115" h="279400">
                <a:moveTo>
                  <a:pt x="0" y="102107"/>
                </a:moveTo>
                <a:lnTo>
                  <a:pt x="190499" y="0"/>
                </a:lnTo>
                <a:lnTo>
                  <a:pt x="284987" y="176021"/>
                </a:lnTo>
                <a:lnTo>
                  <a:pt x="94487" y="278891"/>
                </a:lnTo>
                <a:lnTo>
                  <a:pt x="0" y="102107"/>
                </a:lnTo>
                <a:close/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829683" y="1144533"/>
            <a:ext cx="1190625" cy="1096645"/>
          </a:xfrm>
          <a:custGeom>
            <a:avLst/>
            <a:gdLst/>
            <a:ahLst/>
            <a:cxnLst/>
            <a:rect l="l" t="t" r="r" b="b"/>
            <a:pathLst>
              <a:path w="1190625" h="1096645">
                <a:moveTo>
                  <a:pt x="0" y="102107"/>
                </a:moveTo>
                <a:lnTo>
                  <a:pt x="190499" y="0"/>
                </a:lnTo>
                <a:lnTo>
                  <a:pt x="387095" y="364997"/>
                </a:lnTo>
                <a:lnTo>
                  <a:pt x="390759" y="349556"/>
                </a:lnTo>
                <a:lnTo>
                  <a:pt x="404561" y="305836"/>
                </a:lnTo>
                <a:lnTo>
                  <a:pt x="422580" y="266025"/>
                </a:lnTo>
                <a:lnTo>
                  <a:pt x="444817" y="230123"/>
                </a:lnTo>
                <a:lnTo>
                  <a:pt x="471272" y="198131"/>
                </a:lnTo>
                <a:lnTo>
                  <a:pt x="501944" y="170047"/>
                </a:lnTo>
                <a:lnTo>
                  <a:pt x="536834" y="145873"/>
                </a:lnTo>
                <a:lnTo>
                  <a:pt x="573901" y="126680"/>
                </a:lnTo>
                <a:lnTo>
                  <a:pt x="610587" y="112773"/>
                </a:lnTo>
                <a:lnTo>
                  <a:pt x="659232" y="101883"/>
                </a:lnTo>
                <a:lnTo>
                  <a:pt x="702136" y="99532"/>
                </a:lnTo>
                <a:lnTo>
                  <a:pt x="716223" y="99969"/>
                </a:lnTo>
                <a:lnTo>
                  <a:pt x="765077" y="107626"/>
                </a:lnTo>
                <a:lnTo>
                  <a:pt x="810920" y="128499"/>
                </a:lnTo>
                <a:lnTo>
                  <a:pt x="842637" y="150454"/>
                </a:lnTo>
                <a:lnTo>
                  <a:pt x="875444" y="183109"/>
                </a:lnTo>
                <a:lnTo>
                  <a:pt x="901806" y="218761"/>
                </a:lnTo>
                <a:lnTo>
                  <a:pt x="928856" y="261108"/>
                </a:lnTo>
                <a:lnTo>
                  <a:pt x="950263" y="298095"/>
                </a:lnTo>
                <a:lnTo>
                  <a:pt x="1190243" y="743711"/>
                </a:lnTo>
                <a:lnTo>
                  <a:pt x="999743" y="846581"/>
                </a:lnTo>
                <a:lnTo>
                  <a:pt x="795527" y="465581"/>
                </a:lnTo>
                <a:lnTo>
                  <a:pt x="786176" y="448572"/>
                </a:lnTo>
                <a:lnTo>
                  <a:pt x="760719" y="403951"/>
                </a:lnTo>
                <a:lnTo>
                  <a:pt x="739065" y="368899"/>
                </a:lnTo>
                <a:lnTo>
                  <a:pt x="715911" y="336948"/>
                </a:lnTo>
                <a:lnTo>
                  <a:pt x="677535" y="309163"/>
                </a:lnTo>
                <a:lnTo>
                  <a:pt x="639973" y="300818"/>
                </a:lnTo>
                <a:lnTo>
                  <a:pt x="626750" y="300864"/>
                </a:lnTo>
                <a:lnTo>
                  <a:pt x="579537" y="311694"/>
                </a:lnTo>
                <a:lnTo>
                  <a:pt x="544194" y="331601"/>
                </a:lnTo>
                <a:lnTo>
                  <a:pt x="514933" y="356477"/>
                </a:lnTo>
                <a:lnTo>
                  <a:pt x="487046" y="396754"/>
                </a:lnTo>
                <a:lnTo>
                  <a:pt x="473729" y="444393"/>
                </a:lnTo>
                <a:lnTo>
                  <a:pt x="472908" y="456968"/>
                </a:lnTo>
                <a:lnTo>
                  <a:pt x="473091" y="469810"/>
                </a:lnTo>
                <a:lnTo>
                  <a:pt x="480528" y="513217"/>
                </a:lnTo>
                <a:lnTo>
                  <a:pt x="495692" y="558464"/>
                </a:lnTo>
                <a:lnTo>
                  <a:pt x="512397" y="596454"/>
                </a:lnTo>
                <a:lnTo>
                  <a:pt x="724661" y="993647"/>
                </a:lnTo>
                <a:lnTo>
                  <a:pt x="534161" y="1096517"/>
                </a:lnTo>
                <a:lnTo>
                  <a:pt x="0" y="102107"/>
                </a:lnTo>
                <a:close/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8862700" y="76203"/>
            <a:ext cx="733043" cy="106833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9302374" y="851163"/>
            <a:ext cx="293370" cy="293370"/>
          </a:xfrm>
          <a:custGeom>
            <a:avLst/>
            <a:gdLst/>
            <a:ahLst/>
            <a:cxnLst/>
            <a:rect l="l" t="t" r="r" b="b"/>
            <a:pathLst>
              <a:path w="293370" h="293369">
                <a:moveTo>
                  <a:pt x="0" y="102869"/>
                </a:moveTo>
                <a:lnTo>
                  <a:pt x="191261" y="0"/>
                </a:lnTo>
                <a:lnTo>
                  <a:pt x="293369" y="191261"/>
                </a:lnTo>
                <a:lnTo>
                  <a:pt x="102869" y="293369"/>
                </a:lnTo>
                <a:lnTo>
                  <a:pt x="0" y="102869"/>
                </a:lnTo>
                <a:close/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8862700" y="73405"/>
            <a:ext cx="152400" cy="81280"/>
          </a:xfrm>
          <a:custGeom>
            <a:avLst/>
            <a:gdLst/>
            <a:ahLst/>
            <a:cxnLst/>
            <a:rect l="l" t="t" r="r" b="b"/>
            <a:pathLst>
              <a:path w="152400" h="81280">
                <a:moveTo>
                  <a:pt x="0" y="81290"/>
                </a:moveTo>
                <a:lnTo>
                  <a:pt x="151928" y="0"/>
                </a:lnTo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8862700" y="73405"/>
            <a:ext cx="554355" cy="792480"/>
          </a:xfrm>
          <a:custGeom>
            <a:avLst/>
            <a:gdLst/>
            <a:ahLst/>
            <a:cxnLst/>
            <a:rect l="l" t="t" r="r" b="b"/>
            <a:pathLst>
              <a:path w="554354" h="792480">
                <a:moveTo>
                  <a:pt x="222151" y="0"/>
                </a:moveTo>
                <a:lnTo>
                  <a:pt x="331469" y="203972"/>
                </a:lnTo>
                <a:lnTo>
                  <a:pt x="553973" y="734324"/>
                </a:lnTo>
                <a:lnTo>
                  <a:pt x="445769" y="792236"/>
                </a:lnTo>
                <a:lnTo>
                  <a:pt x="125729" y="314462"/>
                </a:lnTo>
                <a:lnTo>
                  <a:pt x="0" y="81290"/>
                </a:lnTo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592461" y="5991355"/>
            <a:ext cx="2281242" cy="148691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601851" y="5356355"/>
            <a:ext cx="1029461" cy="12573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956850" y="6190278"/>
            <a:ext cx="687070" cy="763270"/>
          </a:xfrm>
          <a:custGeom>
            <a:avLst/>
            <a:gdLst/>
            <a:ahLst/>
            <a:cxnLst/>
            <a:rect l="l" t="t" r="r" b="b"/>
            <a:pathLst>
              <a:path w="687070" h="763270">
                <a:moveTo>
                  <a:pt x="161131" y="40599"/>
                </a:moveTo>
                <a:lnTo>
                  <a:pt x="125108" y="62550"/>
                </a:lnTo>
                <a:lnTo>
                  <a:pt x="93501" y="87350"/>
                </a:lnTo>
                <a:lnTo>
                  <a:pt x="66345" y="115000"/>
                </a:lnTo>
                <a:lnTo>
                  <a:pt x="37119" y="156298"/>
                </a:lnTo>
                <a:lnTo>
                  <a:pt x="20480" y="190595"/>
                </a:lnTo>
                <a:lnTo>
                  <a:pt x="8406" y="227742"/>
                </a:lnTo>
                <a:lnTo>
                  <a:pt x="1464" y="268667"/>
                </a:lnTo>
                <a:lnTo>
                  <a:pt x="0" y="296727"/>
                </a:lnTo>
                <a:lnTo>
                  <a:pt x="214" y="311002"/>
                </a:lnTo>
                <a:lnTo>
                  <a:pt x="4632" y="354861"/>
                </a:lnTo>
                <a:lnTo>
                  <a:pt x="14694" y="400359"/>
                </a:lnTo>
                <a:lnTo>
                  <a:pt x="30375" y="447609"/>
                </a:lnTo>
                <a:lnTo>
                  <a:pt x="51651" y="496726"/>
                </a:lnTo>
                <a:lnTo>
                  <a:pt x="78053" y="547167"/>
                </a:lnTo>
                <a:lnTo>
                  <a:pt x="106501" y="593213"/>
                </a:lnTo>
                <a:lnTo>
                  <a:pt x="136553" y="633643"/>
                </a:lnTo>
                <a:lnTo>
                  <a:pt x="168180" y="668487"/>
                </a:lnTo>
                <a:lnTo>
                  <a:pt x="201350" y="697776"/>
                </a:lnTo>
                <a:lnTo>
                  <a:pt x="236033" y="721540"/>
                </a:lnTo>
                <a:lnTo>
                  <a:pt x="272197" y="739812"/>
                </a:lnTo>
                <a:lnTo>
                  <a:pt x="309447" y="752527"/>
                </a:lnTo>
                <a:lnTo>
                  <a:pt x="358916" y="761743"/>
                </a:lnTo>
                <a:lnTo>
                  <a:pt x="383513" y="763109"/>
                </a:lnTo>
                <a:lnTo>
                  <a:pt x="395778" y="762980"/>
                </a:lnTo>
                <a:lnTo>
                  <a:pt x="444607" y="757033"/>
                </a:lnTo>
                <a:lnTo>
                  <a:pt x="493070" y="742373"/>
                </a:lnTo>
                <a:lnTo>
                  <a:pt x="529177" y="725637"/>
                </a:lnTo>
                <a:lnTo>
                  <a:pt x="564375" y="703860"/>
                </a:lnTo>
                <a:lnTo>
                  <a:pt x="595253" y="679075"/>
                </a:lnTo>
                <a:lnTo>
                  <a:pt x="621812" y="651266"/>
                </a:lnTo>
                <a:lnTo>
                  <a:pt x="650506" y="609453"/>
                </a:lnTo>
                <a:lnTo>
                  <a:pt x="666988" y="574520"/>
                </a:lnTo>
                <a:lnTo>
                  <a:pt x="679151" y="536505"/>
                </a:lnTo>
                <a:lnTo>
                  <a:pt x="685686" y="495710"/>
                </a:lnTo>
                <a:lnTo>
                  <a:pt x="686947" y="467658"/>
                </a:lnTo>
                <a:lnTo>
                  <a:pt x="686650" y="453365"/>
                </a:lnTo>
                <a:lnTo>
                  <a:pt x="682045" y="409380"/>
                </a:lnTo>
                <a:lnTo>
                  <a:pt x="671876" y="363665"/>
                </a:lnTo>
                <a:lnTo>
                  <a:pt x="656143" y="316131"/>
                </a:lnTo>
                <a:lnTo>
                  <a:pt x="634851" y="266689"/>
                </a:lnTo>
                <a:lnTo>
                  <a:pt x="617569" y="232623"/>
                </a:lnTo>
                <a:lnTo>
                  <a:pt x="589471" y="184068"/>
                </a:lnTo>
                <a:lnTo>
                  <a:pt x="560051" y="141274"/>
                </a:lnTo>
                <a:lnTo>
                  <a:pt x="529325" y="104241"/>
                </a:lnTo>
                <a:lnTo>
                  <a:pt x="497307" y="72969"/>
                </a:lnTo>
                <a:lnTo>
                  <a:pt x="464014" y="47457"/>
                </a:lnTo>
                <a:lnTo>
                  <a:pt x="429461" y="27706"/>
                </a:lnTo>
                <a:lnTo>
                  <a:pt x="393720" y="13561"/>
                </a:lnTo>
                <a:lnTo>
                  <a:pt x="345440" y="2451"/>
                </a:lnTo>
                <a:lnTo>
                  <a:pt x="308990" y="0"/>
                </a:lnTo>
                <a:lnTo>
                  <a:pt x="296794" y="302"/>
                </a:lnTo>
                <a:lnTo>
                  <a:pt x="247782" y="7115"/>
                </a:lnTo>
                <a:lnTo>
                  <a:pt x="210783" y="18105"/>
                </a:lnTo>
                <a:lnTo>
                  <a:pt x="173579" y="34135"/>
                </a:lnTo>
                <a:lnTo>
                  <a:pt x="161131" y="40599"/>
                </a:lnTo>
                <a:close/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601851" y="5346957"/>
            <a:ext cx="1029969" cy="1260475"/>
          </a:xfrm>
          <a:custGeom>
            <a:avLst/>
            <a:gdLst/>
            <a:ahLst/>
            <a:cxnLst/>
            <a:rect l="l" t="t" r="r" b="b"/>
            <a:pathLst>
              <a:path w="1029970" h="1260475">
                <a:moveTo>
                  <a:pt x="0" y="424433"/>
                </a:moveTo>
                <a:lnTo>
                  <a:pt x="790193" y="0"/>
                </a:lnTo>
                <a:lnTo>
                  <a:pt x="880109" y="168401"/>
                </a:lnTo>
                <a:lnTo>
                  <a:pt x="585977" y="326897"/>
                </a:lnTo>
                <a:lnTo>
                  <a:pt x="1029461" y="1152905"/>
                </a:lnTo>
                <a:lnTo>
                  <a:pt x="829055" y="1260347"/>
                </a:lnTo>
                <a:lnTo>
                  <a:pt x="385571" y="434339"/>
                </a:lnTo>
                <a:lnTo>
                  <a:pt x="90677" y="592835"/>
                </a:lnTo>
                <a:lnTo>
                  <a:pt x="0" y="424433"/>
                </a:lnTo>
                <a:close/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592461" y="6427473"/>
            <a:ext cx="1322070" cy="1052830"/>
          </a:xfrm>
          <a:custGeom>
            <a:avLst/>
            <a:gdLst/>
            <a:ahLst/>
            <a:cxnLst/>
            <a:rect l="l" t="t" r="r" b="b"/>
            <a:pathLst>
              <a:path w="1322070" h="1052829">
                <a:moveTo>
                  <a:pt x="0" y="423671"/>
                </a:moveTo>
                <a:lnTo>
                  <a:pt x="195071" y="318515"/>
                </a:lnTo>
                <a:lnTo>
                  <a:pt x="958595" y="764285"/>
                </a:lnTo>
                <a:lnTo>
                  <a:pt x="601979" y="100583"/>
                </a:lnTo>
                <a:lnTo>
                  <a:pt x="788669" y="0"/>
                </a:lnTo>
                <a:lnTo>
                  <a:pt x="1322069" y="994409"/>
                </a:lnTo>
                <a:lnTo>
                  <a:pt x="1213937" y="1052571"/>
                </a:lnTo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964317" y="7096509"/>
            <a:ext cx="662940" cy="383540"/>
          </a:xfrm>
          <a:custGeom>
            <a:avLst/>
            <a:gdLst/>
            <a:ahLst/>
            <a:cxnLst/>
            <a:rect l="l" t="t" r="r" b="b"/>
            <a:pathLst>
              <a:path w="662939" h="383540">
                <a:moveTo>
                  <a:pt x="662593" y="383535"/>
                </a:moveTo>
                <a:lnTo>
                  <a:pt x="0" y="0"/>
                </a:lnTo>
                <a:lnTo>
                  <a:pt x="205964" y="383535"/>
                </a:lnTo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592461" y="6851145"/>
            <a:ext cx="337820" cy="629285"/>
          </a:xfrm>
          <a:custGeom>
            <a:avLst/>
            <a:gdLst/>
            <a:ahLst/>
            <a:cxnLst/>
            <a:rect l="l" t="t" r="r" b="b"/>
            <a:pathLst>
              <a:path w="337819" h="629284">
                <a:moveTo>
                  <a:pt x="337340" y="628899"/>
                </a:moveTo>
                <a:lnTo>
                  <a:pt x="0" y="0"/>
                </a:lnTo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729511" y="5984408"/>
            <a:ext cx="1144270" cy="1179830"/>
          </a:xfrm>
          <a:custGeom>
            <a:avLst/>
            <a:gdLst/>
            <a:ahLst/>
            <a:cxnLst/>
            <a:rect l="l" t="t" r="r" b="b"/>
            <a:pathLst>
              <a:path w="1144270" h="1179829">
                <a:moveTo>
                  <a:pt x="294747" y="75780"/>
                </a:moveTo>
                <a:lnTo>
                  <a:pt x="338500" y="54063"/>
                </a:lnTo>
                <a:lnTo>
                  <a:pt x="381973" y="36004"/>
                </a:lnTo>
                <a:lnTo>
                  <a:pt x="425164" y="21602"/>
                </a:lnTo>
                <a:lnTo>
                  <a:pt x="468066" y="10858"/>
                </a:lnTo>
                <a:lnTo>
                  <a:pt x="510676" y="3771"/>
                </a:lnTo>
                <a:lnTo>
                  <a:pt x="552989" y="342"/>
                </a:lnTo>
                <a:lnTo>
                  <a:pt x="574033" y="0"/>
                </a:lnTo>
                <a:lnTo>
                  <a:pt x="595000" y="571"/>
                </a:lnTo>
                <a:lnTo>
                  <a:pt x="636705" y="4457"/>
                </a:lnTo>
                <a:lnTo>
                  <a:pt x="678099" y="12001"/>
                </a:lnTo>
                <a:lnTo>
                  <a:pt x="719178" y="23202"/>
                </a:lnTo>
                <a:lnTo>
                  <a:pt x="759551" y="38016"/>
                </a:lnTo>
                <a:lnTo>
                  <a:pt x="798383" y="56395"/>
                </a:lnTo>
                <a:lnTo>
                  <a:pt x="835689" y="78341"/>
                </a:lnTo>
                <a:lnTo>
                  <a:pt x="871481" y="103852"/>
                </a:lnTo>
                <a:lnTo>
                  <a:pt x="905773" y="132930"/>
                </a:lnTo>
                <a:lnTo>
                  <a:pt x="938579" y="165574"/>
                </a:lnTo>
                <a:lnTo>
                  <a:pt x="969913" y="201785"/>
                </a:lnTo>
                <a:lnTo>
                  <a:pt x="999789" y="241561"/>
                </a:lnTo>
                <a:lnTo>
                  <a:pt x="1028220" y="284904"/>
                </a:lnTo>
                <a:lnTo>
                  <a:pt x="1055220" y="331812"/>
                </a:lnTo>
                <a:lnTo>
                  <a:pt x="1079177" y="379497"/>
                </a:lnTo>
                <a:lnTo>
                  <a:pt x="1099386" y="426532"/>
                </a:lnTo>
                <a:lnTo>
                  <a:pt x="1115845" y="472909"/>
                </a:lnTo>
                <a:lnTo>
                  <a:pt x="1128555" y="518618"/>
                </a:lnTo>
                <a:lnTo>
                  <a:pt x="1137516" y="563651"/>
                </a:lnTo>
                <a:lnTo>
                  <a:pt x="1142728" y="607998"/>
                </a:lnTo>
                <a:lnTo>
                  <a:pt x="1144191" y="651650"/>
                </a:lnTo>
                <a:lnTo>
                  <a:pt x="1143517" y="673212"/>
                </a:lnTo>
                <a:lnTo>
                  <a:pt x="1139356" y="715805"/>
                </a:lnTo>
                <a:lnTo>
                  <a:pt x="1131447" y="757679"/>
                </a:lnTo>
                <a:lnTo>
                  <a:pt x="1119965" y="798804"/>
                </a:lnTo>
                <a:lnTo>
                  <a:pt x="1105289" y="838357"/>
                </a:lnTo>
                <a:lnTo>
                  <a:pt x="1087367" y="876095"/>
                </a:lnTo>
                <a:lnTo>
                  <a:pt x="1066199" y="912026"/>
                </a:lnTo>
                <a:lnTo>
                  <a:pt x="1041784" y="946161"/>
                </a:lnTo>
                <a:lnTo>
                  <a:pt x="1014124" y="978509"/>
                </a:lnTo>
                <a:lnTo>
                  <a:pt x="983217" y="1009077"/>
                </a:lnTo>
                <a:lnTo>
                  <a:pt x="949064" y="1037877"/>
                </a:lnTo>
                <a:lnTo>
                  <a:pt x="911665" y="1064916"/>
                </a:lnTo>
                <a:lnTo>
                  <a:pt x="871020" y="1090204"/>
                </a:lnTo>
                <a:lnTo>
                  <a:pt x="827352" y="1113727"/>
                </a:lnTo>
                <a:lnTo>
                  <a:pt x="783369" y="1133986"/>
                </a:lnTo>
                <a:lnTo>
                  <a:pt x="739752" y="1150510"/>
                </a:lnTo>
                <a:lnTo>
                  <a:pt x="696501" y="1163307"/>
                </a:lnTo>
                <a:lnTo>
                  <a:pt x="653616" y="1172388"/>
                </a:lnTo>
                <a:lnTo>
                  <a:pt x="611096" y="1177760"/>
                </a:lnTo>
                <a:lnTo>
                  <a:pt x="568942" y="1179434"/>
                </a:lnTo>
                <a:lnTo>
                  <a:pt x="548002" y="1178887"/>
                </a:lnTo>
                <a:lnTo>
                  <a:pt x="506397" y="1175029"/>
                </a:lnTo>
                <a:lnTo>
                  <a:pt x="465158" y="1167496"/>
                </a:lnTo>
                <a:lnTo>
                  <a:pt x="424284" y="1156296"/>
                </a:lnTo>
                <a:lnTo>
                  <a:pt x="384349" y="1141737"/>
                </a:lnTo>
                <a:lnTo>
                  <a:pt x="345922" y="1123671"/>
                </a:lnTo>
                <a:lnTo>
                  <a:pt x="309003" y="1102111"/>
                </a:lnTo>
                <a:lnTo>
                  <a:pt x="273593" y="1077073"/>
                </a:lnTo>
                <a:lnTo>
                  <a:pt x="239692" y="1048569"/>
                </a:lnTo>
                <a:lnTo>
                  <a:pt x="207300" y="1016613"/>
                </a:lnTo>
                <a:lnTo>
                  <a:pt x="176416" y="981218"/>
                </a:lnTo>
                <a:lnTo>
                  <a:pt x="147041" y="942400"/>
                </a:lnTo>
                <a:lnTo>
                  <a:pt x="119175" y="900171"/>
                </a:lnTo>
                <a:lnTo>
                  <a:pt x="92817" y="854544"/>
                </a:lnTo>
                <a:lnTo>
                  <a:pt x="70066" y="809458"/>
                </a:lnTo>
                <a:lnTo>
                  <a:pt x="50503" y="765432"/>
                </a:lnTo>
                <a:lnTo>
                  <a:pt x="34130" y="722495"/>
                </a:lnTo>
                <a:lnTo>
                  <a:pt x="20945" y="680680"/>
                </a:lnTo>
                <a:lnTo>
                  <a:pt x="10950" y="640018"/>
                </a:lnTo>
                <a:lnTo>
                  <a:pt x="4143" y="600538"/>
                </a:lnTo>
                <a:lnTo>
                  <a:pt x="607" y="562239"/>
                </a:lnTo>
                <a:lnTo>
                  <a:pt x="0" y="536948"/>
                </a:lnTo>
                <a:lnTo>
                  <a:pt x="158" y="524314"/>
                </a:lnTo>
                <a:lnTo>
                  <a:pt x="3848" y="473918"/>
                </a:lnTo>
                <a:lnTo>
                  <a:pt x="12356" y="423881"/>
                </a:lnTo>
                <a:lnTo>
                  <a:pt x="22600" y="384747"/>
                </a:lnTo>
                <a:lnTo>
                  <a:pt x="36329" y="344792"/>
                </a:lnTo>
                <a:lnTo>
                  <a:pt x="51811" y="308861"/>
                </a:lnTo>
                <a:lnTo>
                  <a:pt x="75423" y="266273"/>
                </a:lnTo>
                <a:lnTo>
                  <a:pt x="103674" y="227740"/>
                </a:lnTo>
                <a:lnTo>
                  <a:pt x="137948" y="190347"/>
                </a:lnTo>
                <a:lnTo>
                  <a:pt x="175181" y="156116"/>
                </a:lnTo>
                <a:lnTo>
                  <a:pt x="205188" y="132334"/>
                </a:lnTo>
                <a:lnTo>
                  <a:pt x="237092" y="110027"/>
                </a:lnTo>
                <a:lnTo>
                  <a:pt x="270991" y="89068"/>
                </a:lnTo>
                <a:lnTo>
                  <a:pt x="294747" y="75780"/>
                </a:lnTo>
                <a:close/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094844" y="4691614"/>
            <a:ext cx="1642693" cy="130809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659343" y="2608814"/>
            <a:ext cx="3998654" cy="25908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087987" y="2591590"/>
            <a:ext cx="5576868" cy="341498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1140087" y="7229161"/>
            <a:ext cx="430530" cy="177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latin typeface="Arial"/>
                <a:cs typeface="Arial"/>
              </a:rPr>
              <a:t>5HAR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4184" marR="5080">
              <a:lnSpc>
                <a:spcPct val="101499"/>
              </a:lnSpc>
            </a:pPr>
            <a:r>
              <a:rPr spc="15" dirty="0"/>
              <a:t>Mooiere</a:t>
            </a:r>
            <a:r>
              <a:rPr spc="260" dirty="0">
                <a:latin typeface="Times New Roman"/>
                <a:cs typeface="Times New Roman"/>
              </a:rPr>
              <a:t> </a:t>
            </a:r>
            <a:r>
              <a:rPr spc="15" dirty="0"/>
              <a:t>oplossing</a:t>
            </a:r>
            <a:r>
              <a:rPr spc="275" dirty="0">
                <a:latin typeface="Times New Roman"/>
                <a:cs typeface="Times New Roman"/>
              </a:rPr>
              <a:t> </a:t>
            </a:r>
            <a:r>
              <a:rPr spc="15" dirty="0"/>
              <a:t>–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20" dirty="0"/>
              <a:t>P</a:t>
            </a:r>
            <a:r>
              <a:rPr spc="10" dirty="0"/>
              <a:t>ub/Sub-systee</a:t>
            </a:r>
            <a:r>
              <a:rPr spc="25" dirty="0"/>
              <a:t>m</a:t>
            </a:r>
            <a:r>
              <a:rPr spc="285" dirty="0">
                <a:latin typeface="Times New Roman"/>
                <a:cs typeface="Times New Roman"/>
              </a:rPr>
              <a:t> </a:t>
            </a:r>
            <a:r>
              <a:rPr spc="15" dirty="0"/>
              <a:t>met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10" dirty="0"/>
              <a:t>Observables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69155" rIns="0" bIns="0" rtlCol="0">
            <a:spAutoFit/>
          </a:bodyPr>
          <a:lstStyle/>
          <a:p>
            <a:pPr marL="1425575" marR="5080" indent="965835">
              <a:lnSpc>
                <a:spcPct val="130700"/>
              </a:lnSpc>
            </a:pPr>
            <a:r>
              <a:rPr sz="5800" dirty="0">
                <a:latin typeface="Arial"/>
                <a:cs typeface="Arial"/>
              </a:rPr>
              <a:t>“Custom</a:t>
            </a:r>
            <a:r>
              <a:rPr sz="5800" spc="5" dirty="0">
                <a:latin typeface="Arial"/>
                <a:cs typeface="Arial"/>
              </a:rPr>
              <a:t> </a:t>
            </a:r>
            <a:r>
              <a:rPr sz="5800" dirty="0">
                <a:latin typeface="Arial"/>
                <a:cs typeface="Arial"/>
              </a:rPr>
              <a:t>events, </a:t>
            </a:r>
            <a:r>
              <a:rPr sz="5800" spc="-5" dirty="0">
                <a:latin typeface="Arial"/>
                <a:cs typeface="Arial"/>
              </a:rPr>
              <a:t>gebrui</a:t>
            </a:r>
            <a:r>
              <a:rPr sz="5800" dirty="0">
                <a:latin typeface="Arial"/>
                <a:cs typeface="Arial"/>
              </a:rPr>
              <a:t>k</a:t>
            </a:r>
            <a:r>
              <a:rPr sz="5800" spc="5" dirty="0">
                <a:latin typeface="Arial"/>
                <a:cs typeface="Arial"/>
              </a:rPr>
              <a:t> </a:t>
            </a:r>
            <a:r>
              <a:rPr sz="5800" spc="-5" dirty="0">
                <a:latin typeface="Arial"/>
                <a:cs typeface="Arial"/>
              </a:rPr>
              <a:t>ee</a:t>
            </a:r>
            <a:r>
              <a:rPr sz="5800" dirty="0">
                <a:latin typeface="Arial"/>
                <a:cs typeface="Arial"/>
              </a:rPr>
              <a:t>n</a:t>
            </a:r>
            <a:r>
              <a:rPr sz="5800" spc="5" dirty="0">
                <a:latin typeface="Arial"/>
                <a:cs typeface="Arial"/>
              </a:rPr>
              <a:t> </a:t>
            </a:r>
            <a:r>
              <a:rPr sz="5800" spc="-5" dirty="0">
                <a:latin typeface="Arial"/>
                <a:cs typeface="Arial"/>
              </a:rPr>
              <a:t>even</a:t>
            </a:r>
            <a:r>
              <a:rPr sz="5800" dirty="0">
                <a:latin typeface="Arial"/>
                <a:cs typeface="Arial"/>
              </a:rPr>
              <a:t>t</a:t>
            </a:r>
            <a:r>
              <a:rPr sz="5800" spc="5" dirty="0">
                <a:latin typeface="Arial"/>
                <a:cs typeface="Arial"/>
              </a:rPr>
              <a:t> </a:t>
            </a:r>
            <a:r>
              <a:rPr sz="5800" spc="-5" dirty="0">
                <a:latin typeface="Arial"/>
                <a:cs typeface="Arial"/>
              </a:rPr>
              <a:t>bus”</a:t>
            </a:r>
            <a:endParaRPr sz="5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0322" rIns="0" bIns="0" rtlCol="0">
            <a:spAutoFit/>
          </a:bodyPr>
          <a:lstStyle/>
          <a:p>
            <a:pPr marL="745490">
              <a:lnSpc>
                <a:spcPct val="100000"/>
              </a:lnSpc>
            </a:pPr>
            <a:r>
              <a:rPr spc="10" dirty="0"/>
              <a:t>Event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0" dirty="0"/>
              <a:t>bus</a:t>
            </a:r>
          </a:p>
        </p:txBody>
      </p:sp>
      <p:sp>
        <p:nvSpPr>
          <p:cNvPr id="3" name="object 3"/>
          <p:cNvSpPr/>
          <p:nvPr/>
        </p:nvSpPr>
        <p:spPr>
          <a:xfrm>
            <a:off x="1462159" y="2124459"/>
            <a:ext cx="8821420" cy="4010025"/>
          </a:xfrm>
          <a:custGeom>
            <a:avLst/>
            <a:gdLst/>
            <a:ahLst/>
            <a:cxnLst/>
            <a:rect l="l" t="t" r="r" b="b"/>
            <a:pathLst>
              <a:path w="8821420" h="4010025">
                <a:moveTo>
                  <a:pt x="0" y="4009643"/>
                </a:moveTo>
                <a:lnTo>
                  <a:pt x="8820911" y="4009643"/>
                </a:lnTo>
                <a:lnTo>
                  <a:pt x="8820911" y="0"/>
                </a:lnTo>
                <a:lnTo>
                  <a:pt x="0" y="0"/>
                </a:lnTo>
                <a:lnTo>
                  <a:pt x="0" y="4009643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55301" y="2117607"/>
            <a:ext cx="8834755" cy="4023360"/>
          </a:xfrm>
          <a:custGeom>
            <a:avLst/>
            <a:gdLst/>
            <a:ahLst/>
            <a:cxnLst/>
            <a:rect l="l" t="t" r="r" b="b"/>
            <a:pathLst>
              <a:path w="8834755" h="4023360">
                <a:moveTo>
                  <a:pt x="8834627" y="0"/>
                </a:moveTo>
                <a:lnTo>
                  <a:pt x="0" y="0"/>
                </a:lnTo>
                <a:lnTo>
                  <a:pt x="0" y="4023359"/>
                </a:lnTo>
                <a:lnTo>
                  <a:pt x="8834627" y="4023359"/>
                </a:lnTo>
                <a:lnTo>
                  <a:pt x="8834627" y="4016495"/>
                </a:lnTo>
                <a:lnTo>
                  <a:pt x="13715" y="4016495"/>
                </a:lnTo>
                <a:lnTo>
                  <a:pt x="6857" y="4009637"/>
                </a:lnTo>
                <a:lnTo>
                  <a:pt x="13715" y="4009637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8834627" y="6857"/>
                </a:lnTo>
                <a:lnTo>
                  <a:pt x="8834627" y="0"/>
                </a:lnTo>
                <a:close/>
              </a:path>
              <a:path w="8834755" h="4023360">
                <a:moveTo>
                  <a:pt x="13715" y="4009637"/>
                </a:moveTo>
                <a:lnTo>
                  <a:pt x="6857" y="4009637"/>
                </a:lnTo>
                <a:lnTo>
                  <a:pt x="13715" y="4016495"/>
                </a:lnTo>
                <a:lnTo>
                  <a:pt x="13715" y="4009637"/>
                </a:lnTo>
                <a:close/>
              </a:path>
              <a:path w="8834755" h="4023360">
                <a:moveTo>
                  <a:pt x="8820908" y="4009637"/>
                </a:moveTo>
                <a:lnTo>
                  <a:pt x="13715" y="4009637"/>
                </a:lnTo>
                <a:lnTo>
                  <a:pt x="13715" y="4016495"/>
                </a:lnTo>
                <a:lnTo>
                  <a:pt x="8820908" y="4016495"/>
                </a:lnTo>
                <a:lnTo>
                  <a:pt x="8820908" y="4009637"/>
                </a:lnTo>
                <a:close/>
              </a:path>
              <a:path w="8834755" h="4023360">
                <a:moveTo>
                  <a:pt x="8820908" y="6857"/>
                </a:moveTo>
                <a:lnTo>
                  <a:pt x="8820908" y="4016495"/>
                </a:lnTo>
                <a:lnTo>
                  <a:pt x="8827766" y="4009637"/>
                </a:lnTo>
                <a:lnTo>
                  <a:pt x="8834627" y="4009637"/>
                </a:lnTo>
                <a:lnTo>
                  <a:pt x="8834627" y="13715"/>
                </a:lnTo>
                <a:lnTo>
                  <a:pt x="8827766" y="13715"/>
                </a:lnTo>
                <a:lnTo>
                  <a:pt x="8820908" y="6857"/>
                </a:lnTo>
                <a:close/>
              </a:path>
              <a:path w="8834755" h="4023360">
                <a:moveTo>
                  <a:pt x="8834627" y="4009637"/>
                </a:moveTo>
                <a:lnTo>
                  <a:pt x="8827766" y="4009637"/>
                </a:lnTo>
                <a:lnTo>
                  <a:pt x="8820908" y="4016495"/>
                </a:lnTo>
                <a:lnTo>
                  <a:pt x="8834627" y="4016495"/>
                </a:lnTo>
                <a:lnTo>
                  <a:pt x="8834627" y="4009637"/>
                </a:lnTo>
                <a:close/>
              </a:path>
              <a:path w="8834755" h="4023360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8834755" h="4023360">
                <a:moveTo>
                  <a:pt x="8820908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8820908" y="13715"/>
                </a:lnTo>
                <a:lnTo>
                  <a:pt x="8820908" y="6857"/>
                </a:lnTo>
                <a:close/>
              </a:path>
              <a:path w="8834755" h="4023360">
                <a:moveTo>
                  <a:pt x="8834627" y="6857"/>
                </a:moveTo>
                <a:lnTo>
                  <a:pt x="8820908" y="6857"/>
                </a:lnTo>
                <a:lnTo>
                  <a:pt x="8827766" y="13715"/>
                </a:lnTo>
                <a:lnTo>
                  <a:pt x="8834627" y="13715"/>
                </a:lnTo>
                <a:lnTo>
                  <a:pt x="8834627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616846" y="2197437"/>
            <a:ext cx="509270" cy="248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50" b="1" spc="-5" dirty="0">
                <a:solidFill>
                  <a:srgbClr val="FFFFFF"/>
                </a:solidFill>
                <a:latin typeface="Verdana"/>
                <a:cs typeface="Verdana"/>
              </a:rPr>
              <a:t>App</a:t>
            </a:r>
            <a:endParaRPr sz="175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64267" y="2471169"/>
            <a:ext cx="5668645" cy="3478529"/>
          </a:xfrm>
          <a:custGeom>
            <a:avLst/>
            <a:gdLst/>
            <a:ahLst/>
            <a:cxnLst/>
            <a:rect l="l" t="t" r="r" b="b"/>
            <a:pathLst>
              <a:path w="5668645" h="3478529">
                <a:moveTo>
                  <a:pt x="0" y="3478529"/>
                </a:moveTo>
                <a:lnTo>
                  <a:pt x="5668517" y="3478529"/>
                </a:lnTo>
                <a:lnTo>
                  <a:pt x="5668517" y="0"/>
                </a:lnTo>
                <a:lnTo>
                  <a:pt x="0" y="0"/>
                </a:lnTo>
                <a:lnTo>
                  <a:pt x="0" y="3478529"/>
                </a:lnTo>
                <a:close/>
              </a:path>
            </a:pathLst>
          </a:custGeom>
          <a:solidFill>
            <a:srgbClr val="0099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57409" y="2464317"/>
            <a:ext cx="5682615" cy="3492500"/>
          </a:xfrm>
          <a:custGeom>
            <a:avLst/>
            <a:gdLst/>
            <a:ahLst/>
            <a:cxnLst/>
            <a:rect l="l" t="t" r="r" b="b"/>
            <a:pathLst>
              <a:path w="5682615" h="3492500">
                <a:moveTo>
                  <a:pt x="5682233" y="0"/>
                </a:moveTo>
                <a:lnTo>
                  <a:pt x="0" y="0"/>
                </a:lnTo>
                <a:lnTo>
                  <a:pt x="0" y="3492245"/>
                </a:lnTo>
                <a:lnTo>
                  <a:pt x="5682233" y="3492245"/>
                </a:lnTo>
                <a:lnTo>
                  <a:pt x="5682233" y="3485381"/>
                </a:lnTo>
                <a:lnTo>
                  <a:pt x="13715" y="3485381"/>
                </a:lnTo>
                <a:lnTo>
                  <a:pt x="6857" y="3478523"/>
                </a:lnTo>
                <a:lnTo>
                  <a:pt x="13715" y="3478523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5682233" y="6857"/>
                </a:lnTo>
                <a:lnTo>
                  <a:pt x="5682233" y="0"/>
                </a:lnTo>
                <a:close/>
              </a:path>
              <a:path w="5682615" h="3492500">
                <a:moveTo>
                  <a:pt x="13715" y="3478523"/>
                </a:moveTo>
                <a:lnTo>
                  <a:pt x="6857" y="3478523"/>
                </a:lnTo>
                <a:lnTo>
                  <a:pt x="13715" y="3485381"/>
                </a:lnTo>
                <a:lnTo>
                  <a:pt x="13715" y="3478523"/>
                </a:lnTo>
                <a:close/>
              </a:path>
              <a:path w="5682615" h="3492500">
                <a:moveTo>
                  <a:pt x="5668514" y="3478523"/>
                </a:moveTo>
                <a:lnTo>
                  <a:pt x="13715" y="3478523"/>
                </a:lnTo>
                <a:lnTo>
                  <a:pt x="13715" y="3485381"/>
                </a:lnTo>
                <a:lnTo>
                  <a:pt x="5668514" y="3485381"/>
                </a:lnTo>
                <a:lnTo>
                  <a:pt x="5668514" y="3478523"/>
                </a:lnTo>
                <a:close/>
              </a:path>
              <a:path w="5682615" h="3492500">
                <a:moveTo>
                  <a:pt x="5668514" y="6857"/>
                </a:moveTo>
                <a:lnTo>
                  <a:pt x="5668514" y="3485381"/>
                </a:lnTo>
                <a:lnTo>
                  <a:pt x="5675372" y="3478523"/>
                </a:lnTo>
                <a:lnTo>
                  <a:pt x="5682233" y="3478523"/>
                </a:lnTo>
                <a:lnTo>
                  <a:pt x="5682233" y="13715"/>
                </a:lnTo>
                <a:lnTo>
                  <a:pt x="5675372" y="13715"/>
                </a:lnTo>
                <a:lnTo>
                  <a:pt x="5668514" y="6857"/>
                </a:lnTo>
                <a:close/>
              </a:path>
              <a:path w="5682615" h="3492500">
                <a:moveTo>
                  <a:pt x="5682233" y="3478523"/>
                </a:moveTo>
                <a:lnTo>
                  <a:pt x="5675372" y="3478523"/>
                </a:lnTo>
                <a:lnTo>
                  <a:pt x="5668514" y="3485381"/>
                </a:lnTo>
                <a:lnTo>
                  <a:pt x="5682233" y="3485381"/>
                </a:lnTo>
                <a:lnTo>
                  <a:pt x="5682233" y="3478523"/>
                </a:lnTo>
                <a:close/>
              </a:path>
              <a:path w="5682615" h="3492500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5682615" h="3492500">
                <a:moveTo>
                  <a:pt x="5668514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5668514" y="13715"/>
                </a:lnTo>
                <a:lnTo>
                  <a:pt x="5668514" y="6857"/>
                </a:lnTo>
                <a:close/>
              </a:path>
              <a:path w="5682615" h="3492500">
                <a:moveTo>
                  <a:pt x="5682233" y="6857"/>
                </a:moveTo>
                <a:lnTo>
                  <a:pt x="5668514" y="6857"/>
                </a:lnTo>
                <a:lnTo>
                  <a:pt x="5675372" y="13715"/>
                </a:lnTo>
                <a:lnTo>
                  <a:pt x="5682233" y="13715"/>
                </a:lnTo>
                <a:lnTo>
                  <a:pt x="5682233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769756" y="2529507"/>
            <a:ext cx="1255395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b="1" dirty="0">
                <a:solidFill>
                  <a:srgbClr val="FFFFFF"/>
                </a:solidFill>
                <a:latin typeface="Verdana"/>
                <a:cs typeface="Verdana"/>
              </a:rPr>
              <a:t>&lt;</a:t>
            </a:r>
            <a:r>
              <a:rPr sz="1050" b="1" spc="-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050" b="1" spc="-1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050" b="1" spc="5" dirty="0">
                <a:solidFill>
                  <a:srgbClr val="FFFFFF"/>
                </a:solidFill>
                <a:latin typeface="Verdana"/>
                <a:cs typeface="Verdana"/>
              </a:rPr>
              <a:t>mponen</a:t>
            </a:r>
            <a:r>
              <a:rPr sz="1050" b="1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050" b="1" spc="-5" dirty="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r>
              <a:rPr sz="1050" b="1" spc="-15" dirty="0">
                <a:solidFill>
                  <a:srgbClr val="FFFFFF"/>
                </a:solidFill>
                <a:latin typeface="Verdana"/>
                <a:cs typeface="Verdana"/>
              </a:rPr>
              <a:t>1</a:t>
            </a:r>
            <a:r>
              <a:rPr sz="1050" b="1" dirty="0">
                <a:solidFill>
                  <a:srgbClr val="FFFFFF"/>
                </a:solidFill>
                <a:latin typeface="Verdana"/>
                <a:cs typeface="Verdana"/>
              </a:rPr>
              <a:t>&gt;</a:t>
            </a:r>
            <a:endParaRPr sz="105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431664" y="2471169"/>
            <a:ext cx="2232025" cy="3478529"/>
          </a:xfrm>
          <a:custGeom>
            <a:avLst/>
            <a:gdLst/>
            <a:ahLst/>
            <a:cxnLst/>
            <a:rect l="l" t="t" r="r" b="b"/>
            <a:pathLst>
              <a:path w="2232025" h="3478529">
                <a:moveTo>
                  <a:pt x="0" y="3478529"/>
                </a:moveTo>
                <a:lnTo>
                  <a:pt x="2231897" y="3478529"/>
                </a:lnTo>
                <a:lnTo>
                  <a:pt x="2231897" y="0"/>
                </a:lnTo>
                <a:lnTo>
                  <a:pt x="0" y="0"/>
                </a:lnTo>
                <a:lnTo>
                  <a:pt x="0" y="3478529"/>
                </a:lnTo>
                <a:close/>
              </a:path>
            </a:pathLst>
          </a:custGeom>
          <a:solidFill>
            <a:srgbClr val="0099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424805" y="2464317"/>
            <a:ext cx="2245995" cy="3492500"/>
          </a:xfrm>
          <a:custGeom>
            <a:avLst/>
            <a:gdLst/>
            <a:ahLst/>
            <a:cxnLst/>
            <a:rect l="l" t="t" r="r" b="b"/>
            <a:pathLst>
              <a:path w="2245995" h="3492500">
                <a:moveTo>
                  <a:pt x="2245613" y="0"/>
                </a:moveTo>
                <a:lnTo>
                  <a:pt x="0" y="0"/>
                </a:lnTo>
                <a:lnTo>
                  <a:pt x="0" y="3492245"/>
                </a:lnTo>
                <a:lnTo>
                  <a:pt x="2245613" y="3492245"/>
                </a:lnTo>
                <a:lnTo>
                  <a:pt x="2245613" y="3485381"/>
                </a:lnTo>
                <a:lnTo>
                  <a:pt x="13715" y="3485381"/>
                </a:lnTo>
                <a:lnTo>
                  <a:pt x="6857" y="3478523"/>
                </a:lnTo>
                <a:lnTo>
                  <a:pt x="13715" y="3478523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2245613" y="6857"/>
                </a:lnTo>
                <a:lnTo>
                  <a:pt x="2245613" y="0"/>
                </a:lnTo>
                <a:close/>
              </a:path>
              <a:path w="2245995" h="3492500">
                <a:moveTo>
                  <a:pt x="13715" y="3478523"/>
                </a:moveTo>
                <a:lnTo>
                  <a:pt x="6857" y="3478523"/>
                </a:lnTo>
                <a:lnTo>
                  <a:pt x="13715" y="3485381"/>
                </a:lnTo>
                <a:lnTo>
                  <a:pt x="13715" y="3478523"/>
                </a:lnTo>
                <a:close/>
              </a:path>
              <a:path w="2245995" h="3492500">
                <a:moveTo>
                  <a:pt x="2232659" y="3478523"/>
                </a:moveTo>
                <a:lnTo>
                  <a:pt x="13715" y="3478523"/>
                </a:lnTo>
                <a:lnTo>
                  <a:pt x="13715" y="3485381"/>
                </a:lnTo>
                <a:lnTo>
                  <a:pt x="2232659" y="3485381"/>
                </a:lnTo>
                <a:lnTo>
                  <a:pt x="2232659" y="3478523"/>
                </a:lnTo>
                <a:close/>
              </a:path>
              <a:path w="2245995" h="3492500">
                <a:moveTo>
                  <a:pt x="2232659" y="6857"/>
                </a:moveTo>
                <a:lnTo>
                  <a:pt x="2232659" y="3485381"/>
                </a:lnTo>
                <a:lnTo>
                  <a:pt x="2238755" y="3478523"/>
                </a:lnTo>
                <a:lnTo>
                  <a:pt x="2245613" y="3478523"/>
                </a:lnTo>
                <a:lnTo>
                  <a:pt x="2245613" y="13715"/>
                </a:lnTo>
                <a:lnTo>
                  <a:pt x="2238755" y="13715"/>
                </a:lnTo>
                <a:lnTo>
                  <a:pt x="2232659" y="6857"/>
                </a:lnTo>
                <a:close/>
              </a:path>
              <a:path w="2245995" h="3492500">
                <a:moveTo>
                  <a:pt x="2245613" y="3478523"/>
                </a:moveTo>
                <a:lnTo>
                  <a:pt x="2238755" y="3478523"/>
                </a:lnTo>
                <a:lnTo>
                  <a:pt x="2232659" y="3485381"/>
                </a:lnTo>
                <a:lnTo>
                  <a:pt x="2245613" y="3485381"/>
                </a:lnTo>
                <a:lnTo>
                  <a:pt x="2245613" y="3478523"/>
                </a:lnTo>
                <a:close/>
              </a:path>
              <a:path w="2245995" h="3492500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2245995" h="3492500">
                <a:moveTo>
                  <a:pt x="2232659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2232659" y="13715"/>
                </a:lnTo>
                <a:lnTo>
                  <a:pt x="2232659" y="6857"/>
                </a:lnTo>
                <a:close/>
              </a:path>
              <a:path w="2245995" h="3492500">
                <a:moveTo>
                  <a:pt x="2245613" y="6857"/>
                </a:moveTo>
                <a:lnTo>
                  <a:pt x="2232659" y="6857"/>
                </a:lnTo>
                <a:lnTo>
                  <a:pt x="2238755" y="13715"/>
                </a:lnTo>
                <a:lnTo>
                  <a:pt x="2245613" y="13715"/>
                </a:lnTo>
                <a:lnTo>
                  <a:pt x="2245613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919611" y="2529507"/>
            <a:ext cx="1255395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b="1" dirty="0">
                <a:solidFill>
                  <a:srgbClr val="FFFFFF"/>
                </a:solidFill>
                <a:latin typeface="Verdana"/>
                <a:cs typeface="Verdana"/>
              </a:rPr>
              <a:t>&lt;</a:t>
            </a:r>
            <a:r>
              <a:rPr sz="1050" b="1" spc="-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050" b="1" spc="-1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050" b="1" spc="5" dirty="0">
                <a:solidFill>
                  <a:srgbClr val="FFFFFF"/>
                </a:solidFill>
                <a:latin typeface="Verdana"/>
                <a:cs typeface="Verdana"/>
              </a:rPr>
              <a:t>mponen</a:t>
            </a:r>
            <a:r>
              <a:rPr sz="1050" b="1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050" b="1" spc="-5" dirty="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r>
              <a:rPr sz="1050" b="1" spc="-15" dirty="0">
                <a:solidFill>
                  <a:srgbClr val="FFFFFF"/>
                </a:solidFill>
                <a:latin typeface="Verdana"/>
                <a:cs typeface="Verdana"/>
              </a:rPr>
              <a:t>4</a:t>
            </a:r>
            <a:r>
              <a:rPr sz="1050" b="1" dirty="0">
                <a:solidFill>
                  <a:srgbClr val="FFFFFF"/>
                </a:solidFill>
                <a:latin typeface="Verdana"/>
                <a:cs typeface="Verdana"/>
              </a:rPr>
              <a:t>&gt;</a:t>
            </a:r>
            <a:endParaRPr sz="1050">
              <a:latin typeface="Verdana"/>
              <a:cs typeface="Verdan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807345" y="3287271"/>
            <a:ext cx="2258695" cy="2444750"/>
          </a:xfrm>
          <a:custGeom>
            <a:avLst/>
            <a:gdLst/>
            <a:ahLst/>
            <a:cxnLst/>
            <a:rect l="l" t="t" r="r" b="b"/>
            <a:pathLst>
              <a:path w="2258695" h="2444750">
                <a:moveTo>
                  <a:pt x="0" y="2444495"/>
                </a:moveTo>
                <a:lnTo>
                  <a:pt x="2258567" y="2444495"/>
                </a:lnTo>
                <a:lnTo>
                  <a:pt x="2258567" y="0"/>
                </a:lnTo>
                <a:lnTo>
                  <a:pt x="0" y="0"/>
                </a:lnTo>
                <a:lnTo>
                  <a:pt x="0" y="2444495"/>
                </a:lnTo>
                <a:close/>
              </a:path>
            </a:pathLst>
          </a:custGeom>
          <a:solidFill>
            <a:srgbClr val="85FF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800486" y="3280419"/>
            <a:ext cx="2272665" cy="2458720"/>
          </a:xfrm>
          <a:custGeom>
            <a:avLst/>
            <a:gdLst/>
            <a:ahLst/>
            <a:cxnLst/>
            <a:rect l="l" t="t" r="r" b="b"/>
            <a:pathLst>
              <a:path w="2272665" h="2458720">
                <a:moveTo>
                  <a:pt x="2272283" y="0"/>
                </a:moveTo>
                <a:lnTo>
                  <a:pt x="0" y="0"/>
                </a:lnTo>
                <a:lnTo>
                  <a:pt x="0" y="2458211"/>
                </a:lnTo>
                <a:lnTo>
                  <a:pt x="2272283" y="2458211"/>
                </a:lnTo>
                <a:lnTo>
                  <a:pt x="2272283" y="2451347"/>
                </a:lnTo>
                <a:lnTo>
                  <a:pt x="13715" y="2451347"/>
                </a:lnTo>
                <a:lnTo>
                  <a:pt x="6857" y="2444489"/>
                </a:lnTo>
                <a:lnTo>
                  <a:pt x="13715" y="2444489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2272283" y="6857"/>
                </a:lnTo>
                <a:lnTo>
                  <a:pt x="2272283" y="0"/>
                </a:lnTo>
                <a:close/>
              </a:path>
              <a:path w="2272665" h="2458720">
                <a:moveTo>
                  <a:pt x="13715" y="2444489"/>
                </a:moveTo>
                <a:lnTo>
                  <a:pt x="6857" y="2444489"/>
                </a:lnTo>
                <a:lnTo>
                  <a:pt x="13715" y="2451347"/>
                </a:lnTo>
                <a:lnTo>
                  <a:pt x="13715" y="2444489"/>
                </a:lnTo>
                <a:close/>
              </a:path>
              <a:path w="2272665" h="2458720">
                <a:moveTo>
                  <a:pt x="2258564" y="2444489"/>
                </a:moveTo>
                <a:lnTo>
                  <a:pt x="13715" y="2444489"/>
                </a:lnTo>
                <a:lnTo>
                  <a:pt x="13715" y="2451347"/>
                </a:lnTo>
                <a:lnTo>
                  <a:pt x="2258564" y="2451347"/>
                </a:lnTo>
                <a:lnTo>
                  <a:pt x="2258564" y="2444489"/>
                </a:lnTo>
                <a:close/>
              </a:path>
              <a:path w="2272665" h="2458720">
                <a:moveTo>
                  <a:pt x="2258564" y="6857"/>
                </a:moveTo>
                <a:lnTo>
                  <a:pt x="2258564" y="2451347"/>
                </a:lnTo>
                <a:lnTo>
                  <a:pt x="2265422" y="2444489"/>
                </a:lnTo>
                <a:lnTo>
                  <a:pt x="2272283" y="2444489"/>
                </a:lnTo>
                <a:lnTo>
                  <a:pt x="2272283" y="13715"/>
                </a:lnTo>
                <a:lnTo>
                  <a:pt x="2265422" y="13715"/>
                </a:lnTo>
                <a:lnTo>
                  <a:pt x="2258564" y="6857"/>
                </a:lnTo>
                <a:close/>
              </a:path>
              <a:path w="2272665" h="2458720">
                <a:moveTo>
                  <a:pt x="2272283" y="2444489"/>
                </a:moveTo>
                <a:lnTo>
                  <a:pt x="2265422" y="2444489"/>
                </a:lnTo>
                <a:lnTo>
                  <a:pt x="2258564" y="2451347"/>
                </a:lnTo>
                <a:lnTo>
                  <a:pt x="2272283" y="2451347"/>
                </a:lnTo>
                <a:lnTo>
                  <a:pt x="2272283" y="2444489"/>
                </a:lnTo>
                <a:close/>
              </a:path>
              <a:path w="2272665" h="2458720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2272665" h="2458720">
                <a:moveTo>
                  <a:pt x="2258564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2258564" y="13715"/>
                </a:lnTo>
                <a:lnTo>
                  <a:pt x="2258564" y="6857"/>
                </a:lnTo>
                <a:close/>
              </a:path>
              <a:path w="2272665" h="2458720">
                <a:moveTo>
                  <a:pt x="2272283" y="6857"/>
                </a:moveTo>
                <a:lnTo>
                  <a:pt x="2258564" y="6857"/>
                </a:lnTo>
                <a:lnTo>
                  <a:pt x="2265422" y="13715"/>
                </a:lnTo>
                <a:lnTo>
                  <a:pt x="2272283" y="13715"/>
                </a:lnTo>
                <a:lnTo>
                  <a:pt x="2272283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308239" y="4438318"/>
            <a:ext cx="1255395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b="1" dirty="0">
                <a:latin typeface="Verdana"/>
                <a:cs typeface="Verdana"/>
              </a:rPr>
              <a:t>&lt;</a:t>
            </a:r>
            <a:r>
              <a:rPr sz="1050" b="1" spc="-5" dirty="0">
                <a:latin typeface="Verdana"/>
                <a:cs typeface="Verdana"/>
              </a:rPr>
              <a:t>c</a:t>
            </a:r>
            <a:r>
              <a:rPr sz="1050" b="1" spc="-15" dirty="0">
                <a:latin typeface="Verdana"/>
                <a:cs typeface="Verdana"/>
              </a:rPr>
              <a:t>o</a:t>
            </a:r>
            <a:r>
              <a:rPr sz="1050" b="1" spc="5" dirty="0">
                <a:latin typeface="Verdana"/>
                <a:cs typeface="Verdana"/>
              </a:rPr>
              <a:t>mponen</a:t>
            </a:r>
            <a:r>
              <a:rPr sz="1050" b="1" dirty="0">
                <a:latin typeface="Verdana"/>
                <a:cs typeface="Verdana"/>
              </a:rPr>
              <a:t>t</a:t>
            </a:r>
            <a:r>
              <a:rPr sz="1050" b="1" spc="-5" dirty="0">
                <a:latin typeface="Verdana"/>
                <a:cs typeface="Verdana"/>
              </a:rPr>
              <a:t>-</a:t>
            </a:r>
            <a:r>
              <a:rPr sz="1050" b="1" spc="-15" dirty="0">
                <a:latin typeface="Verdana"/>
                <a:cs typeface="Verdana"/>
              </a:rPr>
              <a:t>2</a:t>
            </a:r>
            <a:r>
              <a:rPr sz="1050" b="1" dirty="0">
                <a:latin typeface="Verdana"/>
                <a:cs typeface="Verdana"/>
              </a:rPr>
              <a:t>&gt;</a:t>
            </a:r>
            <a:endParaRPr sz="1050">
              <a:latin typeface="Verdana"/>
              <a:cs typeface="Verdan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190877" y="3287271"/>
            <a:ext cx="2258695" cy="2444750"/>
          </a:xfrm>
          <a:custGeom>
            <a:avLst/>
            <a:gdLst/>
            <a:ahLst/>
            <a:cxnLst/>
            <a:rect l="l" t="t" r="r" b="b"/>
            <a:pathLst>
              <a:path w="2258695" h="2444750">
                <a:moveTo>
                  <a:pt x="0" y="2444495"/>
                </a:moveTo>
                <a:lnTo>
                  <a:pt x="2258567" y="2444495"/>
                </a:lnTo>
                <a:lnTo>
                  <a:pt x="2258567" y="0"/>
                </a:lnTo>
                <a:lnTo>
                  <a:pt x="0" y="0"/>
                </a:lnTo>
                <a:lnTo>
                  <a:pt x="0" y="2444495"/>
                </a:lnTo>
                <a:close/>
              </a:path>
            </a:pathLst>
          </a:custGeom>
          <a:solidFill>
            <a:srgbClr val="85FF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184019" y="3280419"/>
            <a:ext cx="2272665" cy="2458720"/>
          </a:xfrm>
          <a:custGeom>
            <a:avLst/>
            <a:gdLst/>
            <a:ahLst/>
            <a:cxnLst/>
            <a:rect l="l" t="t" r="r" b="b"/>
            <a:pathLst>
              <a:path w="2272665" h="2458720">
                <a:moveTo>
                  <a:pt x="2272283" y="0"/>
                </a:moveTo>
                <a:lnTo>
                  <a:pt x="0" y="0"/>
                </a:lnTo>
                <a:lnTo>
                  <a:pt x="0" y="2458211"/>
                </a:lnTo>
                <a:lnTo>
                  <a:pt x="2272283" y="2458211"/>
                </a:lnTo>
                <a:lnTo>
                  <a:pt x="2272283" y="2451347"/>
                </a:lnTo>
                <a:lnTo>
                  <a:pt x="13715" y="2451347"/>
                </a:lnTo>
                <a:lnTo>
                  <a:pt x="6857" y="2444489"/>
                </a:lnTo>
                <a:lnTo>
                  <a:pt x="13715" y="2444489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2272283" y="6857"/>
                </a:lnTo>
                <a:lnTo>
                  <a:pt x="2272283" y="0"/>
                </a:lnTo>
                <a:close/>
              </a:path>
              <a:path w="2272665" h="2458720">
                <a:moveTo>
                  <a:pt x="13715" y="2444489"/>
                </a:moveTo>
                <a:lnTo>
                  <a:pt x="6857" y="2444489"/>
                </a:lnTo>
                <a:lnTo>
                  <a:pt x="13715" y="2451347"/>
                </a:lnTo>
                <a:lnTo>
                  <a:pt x="13715" y="2444489"/>
                </a:lnTo>
                <a:close/>
              </a:path>
              <a:path w="2272665" h="2458720">
                <a:moveTo>
                  <a:pt x="2258567" y="2444489"/>
                </a:moveTo>
                <a:lnTo>
                  <a:pt x="13715" y="2444489"/>
                </a:lnTo>
                <a:lnTo>
                  <a:pt x="13715" y="2451347"/>
                </a:lnTo>
                <a:lnTo>
                  <a:pt x="2258567" y="2451347"/>
                </a:lnTo>
                <a:lnTo>
                  <a:pt x="2258567" y="2444489"/>
                </a:lnTo>
                <a:close/>
              </a:path>
              <a:path w="2272665" h="2458720">
                <a:moveTo>
                  <a:pt x="2258567" y="6857"/>
                </a:moveTo>
                <a:lnTo>
                  <a:pt x="2258567" y="2451347"/>
                </a:lnTo>
                <a:lnTo>
                  <a:pt x="2265425" y="2444489"/>
                </a:lnTo>
                <a:lnTo>
                  <a:pt x="2272283" y="2444489"/>
                </a:lnTo>
                <a:lnTo>
                  <a:pt x="2272283" y="13715"/>
                </a:lnTo>
                <a:lnTo>
                  <a:pt x="2265425" y="13715"/>
                </a:lnTo>
                <a:lnTo>
                  <a:pt x="2258567" y="6857"/>
                </a:lnTo>
                <a:close/>
              </a:path>
              <a:path w="2272665" h="2458720">
                <a:moveTo>
                  <a:pt x="2272283" y="2444489"/>
                </a:moveTo>
                <a:lnTo>
                  <a:pt x="2265425" y="2444489"/>
                </a:lnTo>
                <a:lnTo>
                  <a:pt x="2258567" y="2451347"/>
                </a:lnTo>
                <a:lnTo>
                  <a:pt x="2272283" y="2451347"/>
                </a:lnTo>
                <a:lnTo>
                  <a:pt x="2272283" y="2444489"/>
                </a:lnTo>
                <a:close/>
              </a:path>
              <a:path w="2272665" h="2458720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2272665" h="2458720">
                <a:moveTo>
                  <a:pt x="2258567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2258567" y="13715"/>
                </a:lnTo>
                <a:lnTo>
                  <a:pt x="2258567" y="6857"/>
                </a:lnTo>
                <a:close/>
              </a:path>
              <a:path w="2272665" h="2458720">
                <a:moveTo>
                  <a:pt x="2272283" y="6857"/>
                </a:moveTo>
                <a:lnTo>
                  <a:pt x="2258567" y="6857"/>
                </a:lnTo>
                <a:lnTo>
                  <a:pt x="2265425" y="13715"/>
                </a:lnTo>
                <a:lnTo>
                  <a:pt x="2272283" y="13715"/>
                </a:lnTo>
                <a:lnTo>
                  <a:pt x="2272283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691777" y="4438318"/>
            <a:ext cx="1255395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b="1" dirty="0">
                <a:latin typeface="Verdana"/>
                <a:cs typeface="Verdana"/>
              </a:rPr>
              <a:t>&lt;</a:t>
            </a:r>
            <a:r>
              <a:rPr sz="1050" b="1" spc="-5" dirty="0">
                <a:latin typeface="Verdana"/>
                <a:cs typeface="Verdana"/>
              </a:rPr>
              <a:t>c</a:t>
            </a:r>
            <a:r>
              <a:rPr sz="1050" b="1" spc="-15" dirty="0">
                <a:latin typeface="Verdana"/>
                <a:cs typeface="Verdana"/>
              </a:rPr>
              <a:t>o</a:t>
            </a:r>
            <a:r>
              <a:rPr sz="1050" b="1" spc="5" dirty="0">
                <a:latin typeface="Verdana"/>
                <a:cs typeface="Verdana"/>
              </a:rPr>
              <a:t>mponen</a:t>
            </a:r>
            <a:r>
              <a:rPr sz="1050" b="1" dirty="0">
                <a:latin typeface="Verdana"/>
                <a:cs typeface="Verdana"/>
              </a:rPr>
              <a:t>t</a:t>
            </a:r>
            <a:r>
              <a:rPr sz="1050" b="1" spc="-5" dirty="0">
                <a:latin typeface="Verdana"/>
                <a:cs typeface="Verdana"/>
              </a:rPr>
              <a:t>-</a:t>
            </a:r>
            <a:r>
              <a:rPr sz="1050" b="1" spc="-15" dirty="0">
                <a:latin typeface="Verdana"/>
                <a:cs typeface="Verdana"/>
              </a:rPr>
              <a:t>3</a:t>
            </a:r>
            <a:r>
              <a:rPr sz="1050" b="1" dirty="0">
                <a:latin typeface="Verdana"/>
                <a:cs typeface="Verdana"/>
              </a:rPr>
              <a:t>&gt;</a:t>
            </a:r>
            <a:endParaRPr sz="1050">
              <a:latin typeface="Verdana"/>
              <a:cs typeface="Verdan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589397" y="3287271"/>
            <a:ext cx="1873885" cy="2444750"/>
          </a:xfrm>
          <a:custGeom>
            <a:avLst/>
            <a:gdLst/>
            <a:ahLst/>
            <a:cxnLst/>
            <a:rect l="l" t="t" r="r" b="b"/>
            <a:pathLst>
              <a:path w="1873884" h="2444750">
                <a:moveTo>
                  <a:pt x="0" y="2444495"/>
                </a:moveTo>
                <a:lnTo>
                  <a:pt x="1873757" y="2444495"/>
                </a:lnTo>
                <a:lnTo>
                  <a:pt x="1873757" y="0"/>
                </a:lnTo>
                <a:lnTo>
                  <a:pt x="0" y="0"/>
                </a:lnTo>
                <a:lnTo>
                  <a:pt x="0" y="2444495"/>
                </a:lnTo>
                <a:close/>
              </a:path>
            </a:pathLst>
          </a:custGeom>
          <a:solidFill>
            <a:srgbClr val="85FF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582540" y="3280419"/>
            <a:ext cx="1887855" cy="2458720"/>
          </a:xfrm>
          <a:custGeom>
            <a:avLst/>
            <a:gdLst/>
            <a:ahLst/>
            <a:cxnLst/>
            <a:rect l="l" t="t" r="r" b="b"/>
            <a:pathLst>
              <a:path w="1887854" h="2458720">
                <a:moveTo>
                  <a:pt x="1887473" y="0"/>
                </a:moveTo>
                <a:lnTo>
                  <a:pt x="0" y="0"/>
                </a:lnTo>
                <a:lnTo>
                  <a:pt x="0" y="2458211"/>
                </a:lnTo>
                <a:lnTo>
                  <a:pt x="1887473" y="2458211"/>
                </a:lnTo>
                <a:lnTo>
                  <a:pt x="1887473" y="2451347"/>
                </a:lnTo>
                <a:lnTo>
                  <a:pt x="13715" y="2451347"/>
                </a:lnTo>
                <a:lnTo>
                  <a:pt x="6857" y="2444489"/>
                </a:lnTo>
                <a:lnTo>
                  <a:pt x="13715" y="2444489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1887473" y="6857"/>
                </a:lnTo>
                <a:lnTo>
                  <a:pt x="1887473" y="0"/>
                </a:lnTo>
                <a:close/>
              </a:path>
              <a:path w="1887854" h="2458720">
                <a:moveTo>
                  <a:pt x="13715" y="2444489"/>
                </a:moveTo>
                <a:lnTo>
                  <a:pt x="6857" y="2444489"/>
                </a:lnTo>
                <a:lnTo>
                  <a:pt x="13715" y="2451347"/>
                </a:lnTo>
                <a:lnTo>
                  <a:pt x="13715" y="2444489"/>
                </a:lnTo>
                <a:close/>
              </a:path>
              <a:path w="1887854" h="2458720">
                <a:moveTo>
                  <a:pt x="1873757" y="2444489"/>
                </a:moveTo>
                <a:lnTo>
                  <a:pt x="13715" y="2444489"/>
                </a:lnTo>
                <a:lnTo>
                  <a:pt x="13715" y="2451347"/>
                </a:lnTo>
                <a:lnTo>
                  <a:pt x="1873757" y="2451347"/>
                </a:lnTo>
                <a:lnTo>
                  <a:pt x="1873757" y="2444489"/>
                </a:lnTo>
                <a:close/>
              </a:path>
              <a:path w="1887854" h="2458720">
                <a:moveTo>
                  <a:pt x="1873757" y="6857"/>
                </a:moveTo>
                <a:lnTo>
                  <a:pt x="1873757" y="2451347"/>
                </a:lnTo>
                <a:lnTo>
                  <a:pt x="1880615" y="2444489"/>
                </a:lnTo>
                <a:lnTo>
                  <a:pt x="1887473" y="2444489"/>
                </a:lnTo>
                <a:lnTo>
                  <a:pt x="1887473" y="13715"/>
                </a:lnTo>
                <a:lnTo>
                  <a:pt x="1880615" y="13715"/>
                </a:lnTo>
                <a:lnTo>
                  <a:pt x="1873757" y="6857"/>
                </a:lnTo>
                <a:close/>
              </a:path>
              <a:path w="1887854" h="2458720">
                <a:moveTo>
                  <a:pt x="1887473" y="2444489"/>
                </a:moveTo>
                <a:lnTo>
                  <a:pt x="1880615" y="2444489"/>
                </a:lnTo>
                <a:lnTo>
                  <a:pt x="1873757" y="2451347"/>
                </a:lnTo>
                <a:lnTo>
                  <a:pt x="1887473" y="2451347"/>
                </a:lnTo>
                <a:lnTo>
                  <a:pt x="1887473" y="2444489"/>
                </a:lnTo>
                <a:close/>
              </a:path>
              <a:path w="1887854" h="2458720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1887854" h="2458720">
                <a:moveTo>
                  <a:pt x="1873757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1873757" y="13715"/>
                </a:lnTo>
                <a:lnTo>
                  <a:pt x="1873757" y="6857"/>
                </a:lnTo>
                <a:close/>
              </a:path>
              <a:path w="1887854" h="2458720">
                <a:moveTo>
                  <a:pt x="1887473" y="6857"/>
                </a:moveTo>
                <a:lnTo>
                  <a:pt x="1873757" y="6857"/>
                </a:lnTo>
                <a:lnTo>
                  <a:pt x="1880615" y="13715"/>
                </a:lnTo>
                <a:lnTo>
                  <a:pt x="1887473" y="13715"/>
                </a:lnTo>
                <a:lnTo>
                  <a:pt x="1887473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7897514" y="4438318"/>
            <a:ext cx="1255395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b="1" dirty="0">
                <a:latin typeface="Verdana"/>
                <a:cs typeface="Verdana"/>
              </a:rPr>
              <a:t>&lt;</a:t>
            </a:r>
            <a:r>
              <a:rPr sz="1050" b="1" spc="-5" dirty="0">
                <a:latin typeface="Verdana"/>
                <a:cs typeface="Verdana"/>
              </a:rPr>
              <a:t>c</a:t>
            </a:r>
            <a:r>
              <a:rPr sz="1050" b="1" spc="-15" dirty="0">
                <a:latin typeface="Verdana"/>
                <a:cs typeface="Verdana"/>
              </a:rPr>
              <a:t>o</a:t>
            </a:r>
            <a:r>
              <a:rPr sz="1050" b="1" spc="5" dirty="0">
                <a:latin typeface="Verdana"/>
                <a:cs typeface="Verdana"/>
              </a:rPr>
              <a:t>mponen</a:t>
            </a:r>
            <a:r>
              <a:rPr sz="1050" b="1" dirty="0">
                <a:latin typeface="Verdana"/>
                <a:cs typeface="Verdana"/>
              </a:rPr>
              <a:t>t</a:t>
            </a:r>
            <a:r>
              <a:rPr sz="1050" b="1" spc="-5" dirty="0">
                <a:latin typeface="Verdana"/>
                <a:cs typeface="Verdana"/>
              </a:rPr>
              <a:t>-</a:t>
            </a:r>
            <a:r>
              <a:rPr sz="1050" b="1" spc="-15" dirty="0">
                <a:latin typeface="Verdana"/>
                <a:cs typeface="Verdana"/>
              </a:rPr>
              <a:t>5</a:t>
            </a:r>
            <a:r>
              <a:rPr sz="1050" b="1" dirty="0">
                <a:latin typeface="Verdana"/>
                <a:cs typeface="Verdana"/>
              </a:rPr>
              <a:t>&gt;</a:t>
            </a:r>
            <a:endParaRPr sz="1050">
              <a:latin typeface="Verdana"/>
              <a:cs typeface="Verdana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223644" y="5017011"/>
            <a:ext cx="641350" cy="566420"/>
          </a:xfrm>
          <a:custGeom>
            <a:avLst/>
            <a:gdLst/>
            <a:ahLst/>
            <a:cxnLst/>
            <a:rect l="l" t="t" r="r" b="b"/>
            <a:pathLst>
              <a:path w="641350" h="566420">
                <a:moveTo>
                  <a:pt x="0" y="566165"/>
                </a:moveTo>
                <a:lnTo>
                  <a:pt x="640841" y="566165"/>
                </a:lnTo>
                <a:lnTo>
                  <a:pt x="640841" y="0"/>
                </a:lnTo>
                <a:lnTo>
                  <a:pt x="0" y="0"/>
                </a:lnTo>
                <a:lnTo>
                  <a:pt x="0" y="566165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216786" y="5010153"/>
            <a:ext cx="654685" cy="580390"/>
          </a:xfrm>
          <a:custGeom>
            <a:avLst/>
            <a:gdLst/>
            <a:ahLst/>
            <a:cxnLst/>
            <a:rect l="l" t="t" r="r" b="b"/>
            <a:pathLst>
              <a:path w="654685" h="580389">
                <a:moveTo>
                  <a:pt x="654557" y="0"/>
                </a:moveTo>
                <a:lnTo>
                  <a:pt x="0" y="0"/>
                </a:lnTo>
                <a:lnTo>
                  <a:pt x="0" y="579881"/>
                </a:lnTo>
                <a:lnTo>
                  <a:pt x="654557" y="579881"/>
                </a:lnTo>
                <a:lnTo>
                  <a:pt x="654557" y="573023"/>
                </a:lnTo>
                <a:lnTo>
                  <a:pt x="13715" y="573023"/>
                </a:lnTo>
                <a:lnTo>
                  <a:pt x="6857" y="566165"/>
                </a:lnTo>
                <a:lnTo>
                  <a:pt x="13715" y="566165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654557" y="6857"/>
                </a:lnTo>
                <a:lnTo>
                  <a:pt x="654557" y="0"/>
                </a:lnTo>
                <a:close/>
              </a:path>
              <a:path w="654685" h="580389">
                <a:moveTo>
                  <a:pt x="13715" y="566165"/>
                </a:moveTo>
                <a:lnTo>
                  <a:pt x="6857" y="566165"/>
                </a:lnTo>
                <a:lnTo>
                  <a:pt x="13715" y="573023"/>
                </a:lnTo>
                <a:lnTo>
                  <a:pt x="13715" y="566165"/>
                </a:lnTo>
                <a:close/>
              </a:path>
              <a:path w="654685" h="580389">
                <a:moveTo>
                  <a:pt x="640841" y="566165"/>
                </a:moveTo>
                <a:lnTo>
                  <a:pt x="13715" y="566165"/>
                </a:lnTo>
                <a:lnTo>
                  <a:pt x="13715" y="573023"/>
                </a:lnTo>
                <a:lnTo>
                  <a:pt x="640841" y="573023"/>
                </a:lnTo>
                <a:lnTo>
                  <a:pt x="640841" y="566165"/>
                </a:lnTo>
                <a:close/>
              </a:path>
              <a:path w="654685" h="580389">
                <a:moveTo>
                  <a:pt x="640841" y="6857"/>
                </a:moveTo>
                <a:lnTo>
                  <a:pt x="640841" y="573023"/>
                </a:lnTo>
                <a:lnTo>
                  <a:pt x="647699" y="566165"/>
                </a:lnTo>
                <a:lnTo>
                  <a:pt x="654557" y="566165"/>
                </a:lnTo>
                <a:lnTo>
                  <a:pt x="654557" y="13715"/>
                </a:lnTo>
                <a:lnTo>
                  <a:pt x="647699" y="13715"/>
                </a:lnTo>
                <a:lnTo>
                  <a:pt x="640841" y="6857"/>
                </a:lnTo>
                <a:close/>
              </a:path>
              <a:path w="654685" h="580389">
                <a:moveTo>
                  <a:pt x="654557" y="566165"/>
                </a:moveTo>
                <a:lnTo>
                  <a:pt x="647699" y="566165"/>
                </a:lnTo>
                <a:lnTo>
                  <a:pt x="640841" y="573023"/>
                </a:lnTo>
                <a:lnTo>
                  <a:pt x="654557" y="573023"/>
                </a:lnTo>
                <a:lnTo>
                  <a:pt x="654557" y="566165"/>
                </a:lnTo>
                <a:close/>
              </a:path>
              <a:path w="654685" h="580389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654685" h="580389">
                <a:moveTo>
                  <a:pt x="640841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640841" y="13715"/>
                </a:lnTo>
                <a:lnTo>
                  <a:pt x="640841" y="6857"/>
                </a:lnTo>
                <a:close/>
              </a:path>
              <a:path w="654685" h="580389">
                <a:moveTo>
                  <a:pt x="654557" y="6857"/>
                </a:moveTo>
                <a:lnTo>
                  <a:pt x="640841" y="6857"/>
                </a:lnTo>
                <a:lnTo>
                  <a:pt x="647699" y="13715"/>
                </a:lnTo>
                <a:lnTo>
                  <a:pt x="654557" y="13715"/>
                </a:lnTo>
                <a:lnTo>
                  <a:pt x="654557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4319159" y="5149265"/>
            <a:ext cx="449580" cy="320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050" b="1" spc="-15" dirty="0">
                <a:solidFill>
                  <a:srgbClr val="FFFFFF"/>
                </a:solidFill>
                <a:latin typeface="Verdana"/>
                <a:cs typeface="Verdana"/>
              </a:rPr>
              <a:t>{{…}</a:t>
            </a:r>
            <a:endParaRPr sz="105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050" b="1" spc="-10" dirty="0">
                <a:solidFill>
                  <a:srgbClr val="FFFFFF"/>
                </a:solidFill>
                <a:latin typeface="Verdana"/>
                <a:cs typeface="Verdana"/>
              </a:rPr>
              <a:t>}</a:t>
            </a:r>
            <a:endParaRPr sz="1050">
              <a:latin typeface="Verdana"/>
              <a:cs typeface="Verdana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628771" y="5010153"/>
            <a:ext cx="654685" cy="580390"/>
          </a:xfrm>
          <a:custGeom>
            <a:avLst/>
            <a:gdLst/>
            <a:ahLst/>
            <a:cxnLst/>
            <a:rect l="l" t="t" r="r" b="b"/>
            <a:pathLst>
              <a:path w="654685" h="580389">
                <a:moveTo>
                  <a:pt x="654557" y="0"/>
                </a:moveTo>
                <a:lnTo>
                  <a:pt x="0" y="0"/>
                </a:lnTo>
                <a:lnTo>
                  <a:pt x="0" y="579881"/>
                </a:lnTo>
                <a:lnTo>
                  <a:pt x="654557" y="579881"/>
                </a:lnTo>
                <a:lnTo>
                  <a:pt x="654557" y="573023"/>
                </a:lnTo>
                <a:lnTo>
                  <a:pt x="13715" y="573023"/>
                </a:lnTo>
                <a:lnTo>
                  <a:pt x="6857" y="566165"/>
                </a:lnTo>
                <a:lnTo>
                  <a:pt x="13715" y="566165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654557" y="6857"/>
                </a:lnTo>
                <a:lnTo>
                  <a:pt x="654557" y="0"/>
                </a:lnTo>
                <a:close/>
              </a:path>
              <a:path w="654685" h="580389">
                <a:moveTo>
                  <a:pt x="13715" y="566165"/>
                </a:moveTo>
                <a:lnTo>
                  <a:pt x="6857" y="566165"/>
                </a:lnTo>
                <a:lnTo>
                  <a:pt x="13715" y="573023"/>
                </a:lnTo>
                <a:lnTo>
                  <a:pt x="13715" y="566165"/>
                </a:lnTo>
                <a:close/>
              </a:path>
              <a:path w="654685" h="580389">
                <a:moveTo>
                  <a:pt x="640841" y="566165"/>
                </a:moveTo>
                <a:lnTo>
                  <a:pt x="13715" y="566165"/>
                </a:lnTo>
                <a:lnTo>
                  <a:pt x="13715" y="573023"/>
                </a:lnTo>
                <a:lnTo>
                  <a:pt x="640841" y="573023"/>
                </a:lnTo>
                <a:lnTo>
                  <a:pt x="640841" y="566165"/>
                </a:lnTo>
                <a:close/>
              </a:path>
              <a:path w="654685" h="580389">
                <a:moveTo>
                  <a:pt x="640841" y="6857"/>
                </a:moveTo>
                <a:lnTo>
                  <a:pt x="640841" y="573023"/>
                </a:lnTo>
                <a:lnTo>
                  <a:pt x="647699" y="566165"/>
                </a:lnTo>
                <a:lnTo>
                  <a:pt x="654557" y="566165"/>
                </a:lnTo>
                <a:lnTo>
                  <a:pt x="654557" y="13715"/>
                </a:lnTo>
                <a:lnTo>
                  <a:pt x="647699" y="13715"/>
                </a:lnTo>
                <a:lnTo>
                  <a:pt x="640841" y="6857"/>
                </a:lnTo>
                <a:close/>
              </a:path>
              <a:path w="654685" h="580389">
                <a:moveTo>
                  <a:pt x="654557" y="566165"/>
                </a:moveTo>
                <a:lnTo>
                  <a:pt x="647699" y="566165"/>
                </a:lnTo>
                <a:lnTo>
                  <a:pt x="640841" y="573023"/>
                </a:lnTo>
                <a:lnTo>
                  <a:pt x="654557" y="573023"/>
                </a:lnTo>
                <a:lnTo>
                  <a:pt x="654557" y="566165"/>
                </a:lnTo>
                <a:close/>
              </a:path>
              <a:path w="654685" h="580389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654685" h="580389">
                <a:moveTo>
                  <a:pt x="640841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640841" y="13715"/>
                </a:lnTo>
                <a:lnTo>
                  <a:pt x="640841" y="6857"/>
                </a:lnTo>
                <a:close/>
              </a:path>
              <a:path w="654685" h="580389">
                <a:moveTo>
                  <a:pt x="654557" y="6857"/>
                </a:moveTo>
                <a:lnTo>
                  <a:pt x="640841" y="6857"/>
                </a:lnTo>
                <a:lnTo>
                  <a:pt x="647699" y="13715"/>
                </a:lnTo>
                <a:lnTo>
                  <a:pt x="654557" y="13715"/>
                </a:lnTo>
                <a:lnTo>
                  <a:pt x="654557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5635630" y="5017011"/>
            <a:ext cx="641350" cy="566420"/>
          </a:xfrm>
          <a:prstGeom prst="rect">
            <a:avLst/>
          </a:prstGeom>
          <a:solidFill>
            <a:srgbClr val="00CC99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050" b="1" spc="-10" dirty="0">
                <a:solidFill>
                  <a:srgbClr val="FFFFFF"/>
                </a:solidFill>
                <a:latin typeface="Verdana"/>
                <a:cs typeface="Verdana"/>
              </a:rPr>
              <a:t>{{…}</a:t>
            </a:r>
            <a:endParaRPr sz="105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050" b="1" spc="-10" dirty="0">
                <a:solidFill>
                  <a:srgbClr val="FFFFFF"/>
                </a:solidFill>
                <a:latin typeface="Verdana"/>
                <a:cs typeface="Verdana"/>
              </a:rPr>
              <a:t>}</a:t>
            </a:r>
            <a:endParaRPr sz="1050">
              <a:latin typeface="Verdana"/>
              <a:cs typeface="Verdana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4930018" y="5011677"/>
            <a:ext cx="640080" cy="566420"/>
          </a:xfrm>
          <a:custGeom>
            <a:avLst/>
            <a:gdLst/>
            <a:ahLst/>
            <a:cxnLst/>
            <a:rect l="l" t="t" r="r" b="b"/>
            <a:pathLst>
              <a:path w="640079" h="566420">
                <a:moveTo>
                  <a:pt x="0" y="566165"/>
                </a:moveTo>
                <a:lnTo>
                  <a:pt x="640079" y="566165"/>
                </a:lnTo>
                <a:lnTo>
                  <a:pt x="640079" y="0"/>
                </a:lnTo>
                <a:lnTo>
                  <a:pt x="0" y="0"/>
                </a:lnTo>
                <a:lnTo>
                  <a:pt x="0" y="566165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923159" y="5004819"/>
            <a:ext cx="654050" cy="580390"/>
          </a:xfrm>
          <a:custGeom>
            <a:avLst/>
            <a:gdLst/>
            <a:ahLst/>
            <a:cxnLst/>
            <a:rect l="l" t="t" r="r" b="b"/>
            <a:pathLst>
              <a:path w="654050" h="580389">
                <a:moveTo>
                  <a:pt x="653795" y="0"/>
                </a:moveTo>
                <a:lnTo>
                  <a:pt x="0" y="0"/>
                </a:lnTo>
                <a:lnTo>
                  <a:pt x="0" y="579881"/>
                </a:lnTo>
                <a:lnTo>
                  <a:pt x="653795" y="579881"/>
                </a:lnTo>
                <a:lnTo>
                  <a:pt x="653795" y="573023"/>
                </a:lnTo>
                <a:lnTo>
                  <a:pt x="13715" y="573023"/>
                </a:lnTo>
                <a:lnTo>
                  <a:pt x="6857" y="566165"/>
                </a:lnTo>
                <a:lnTo>
                  <a:pt x="13715" y="566165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653795" y="6857"/>
                </a:lnTo>
                <a:lnTo>
                  <a:pt x="653795" y="0"/>
                </a:lnTo>
                <a:close/>
              </a:path>
              <a:path w="654050" h="580389">
                <a:moveTo>
                  <a:pt x="13715" y="566165"/>
                </a:moveTo>
                <a:lnTo>
                  <a:pt x="6857" y="566165"/>
                </a:lnTo>
                <a:lnTo>
                  <a:pt x="13715" y="573023"/>
                </a:lnTo>
                <a:lnTo>
                  <a:pt x="13715" y="566165"/>
                </a:lnTo>
                <a:close/>
              </a:path>
              <a:path w="654050" h="580389">
                <a:moveTo>
                  <a:pt x="640079" y="566165"/>
                </a:moveTo>
                <a:lnTo>
                  <a:pt x="13715" y="566165"/>
                </a:lnTo>
                <a:lnTo>
                  <a:pt x="13715" y="573023"/>
                </a:lnTo>
                <a:lnTo>
                  <a:pt x="640079" y="573023"/>
                </a:lnTo>
                <a:lnTo>
                  <a:pt x="640079" y="566165"/>
                </a:lnTo>
                <a:close/>
              </a:path>
              <a:path w="654050" h="580389">
                <a:moveTo>
                  <a:pt x="640079" y="6857"/>
                </a:moveTo>
                <a:lnTo>
                  <a:pt x="640079" y="573023"/>
                </a:lnTo>
                <a:lnTo>
                  <a:pt x="646937" y="566165"/>
                </a:lnTo>
                <a:lnTo>
                  <a:pt x="653795" y="566165"/>
                </a:lnTo>
                <a:lnTo>
                  <a:pt x="653795" y="13715"/>
                </a:lnTo>
                <a:lnTo>
                  <a:pt x="646937" y="13715"/>
                </a:lnTo>
                <a:lnTo>
                  <a:pt x="640079" y="6857"/>
                </a:lnTo>
                <a:close/>
              </a:path>
              <a:path w="654050" h="580389">
                <a:moveTo>
                  <a:pt x="653795" y="566165"/>
                </a:moveTo>
                <a:lnTo>
                  <a:pt x="646937" y="566165"/>
                </a:lnTo>
                <a:lnTo>
                  <a:pt x="640079" y="573023"/>
                </a:lnTo>
                <a:lnTo>
                  <a:pt x="653795" y="573023"/>
                </a:lnTo>
                <a:lnTo>
                  <a:pt x="653795" y="566165"/>
                </a:lnTo>
                <a:close/>
              </a:path>
              <a:path w="654050" h="580389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654050" h="580389">
                <a:moveTo>
                  <a:pt x="640079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640079" y="13715"/>
                </a:lnTo>
                <a:lnTo>
                  <a:pt x="640079" y="6857"/>
                </a:lnTo>
                <a:close/>
              </a:path>
              <a:path w="654050" h="580389">
                <a:moveTo>
                  <a:pt x="653795" y="6857"/>
                </a:moveTo>
                <a:lnTo>
                  <a:pt x="640079" y="6857"/>
                </a:lnTo>
                <a:lnTo>
                  <a:pt x="646937" y="13715"/>
                </a:lnTo>
                <a:lnTo>
                  <a:pt x="653795" y="13715"/>
                </a:lnTo>
                <a:lnTo>
                  <a:pt x="653795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5025533" y="5143931"/>
            <a:ext cx="449580" cy="320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050" b="1" spc="-15" dirty="0">
                <a:solidFill>
                  <a:srgbClr val="FFFFFF"/>
                </a:solidFill>
                <a:latin typeface="Verdana"/>
                <a:cs typeface="Verdana"/>
              </a:rPr>
              <a:t>{{…}</a:t>
            </a:r>
            <a:endParaRPr sz="105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050" b="1" spc="-10" dirty="0">
                <a:solidFill>
                  <a:srgbClr val="FFFFFF"/>
                </a:solidFill>
                <a:latin typeface="Verdana"/>
                <a:cs typeface="Verdana"/>
              </a:rPr>
              <a:t>}</a:t>
            </a:r>
            <a:endParaRPr sz="1050">
              <a:latin typeface="Verdana"/>
              <a:cs typeface="Verdana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736469" y="832875"/>
            <a:ext cx="2032000" cy="2045970"/>
          </a:xfrm>
          <a:custGeom>
            <a:avLst/>
            <a:gdLst/>
            <a:ahLst/>
            <a:cxnLst/>
            <a:rect l="l" t="t" r="r" b="b"/>
            <a:pathLst>
              <a:path w="2032000" h="2045970">
                <a:moveTo>
                  <a:pt x="970576" y="1480565"/>
                </a:moveTo>
                <a:lnTo>
                  <a:pt x="725423" y="1480565"/>
                </a:lnTo>
                <a:lnTo>
                  <a:pt x="797813" y="2045969"/>
                </a:lnTo>
                <a:lnTo>
                  <a:pt x="970576" y="1480565"/>
                </a:lnTo>
                <a:close/>
              </a:path>
              <a:path w="2032000" h="2045970">
                <a:moveTo>
                  <a:pt x="1311649" y="1415033"/>
                </a:moveTo>
                <a:lnTo>
                  <a:pt x="990599" y="1415033"/>
                </a:lnTo>
                <a:lnTo>
                  <a:pt x="1245869" y="1869947"/>
                </a:lnTo>
                <a:lnTo>
                  <a:pt x="1311649" y="1415033"/>
                </a:lnTo>
                <a:close/>
              </a:path>
              <a:path w="2032000" h="2045970">
                <a:moveTo>
                  <a:pt x="1619417" y="1369313"/>
                </a:moveTo>
                <a:lnTo>
                  <a:pt x="1318259" y="1369313"/>
                </a:lnTo>
                <a:lnTo>
                  <a:pt x="1706117" y="1714499"/>
                </a:lnTo>
                <a:lnTo>
                  <a:pt x="1619417" y="1369313"/>
                </a:lnTo>
                <a:close/>
              </a:path>
              <a:path w="2032000" h="2045970">
                <a:moveTo>
                  <a:pt x="1607168" y="1320545"/>
                </a:moveTo>
                <a:lnTo>
                  <a:pt x="532637" y="1320545"/>
                </a:lnTo>
                <a:lnTo>
                  <a:pt x="448055" y="1668779"/>
                </a:lnTo>
                <a:lnTo>
                  <a:pt x="725423" y="1480565"/>
                </a:lnTo>
                <a:lnTo>
                  <a:pt x="970576" y="1480565"/>
                </a:lnTo>
                <a:lnTo>
                  <a:pt x="990599" y="1415033"/>
                </a:lnTo>
                <a:lnTo>
                  <a:pt x="1311649" y="1415033"/>
                </a:lnTo>
                <a:lnTo>
                  <a:pt x="1318259" y="1369313"/>
                </a:lnTo>
                <a:lnTo>
                  <a:pt x="1619417" y="1369313"/>
                </a:lnTo>
                <a:lnTo>
                  <a:pt x="1607168" y="1320545"/>
                </a:lnTo>
                <a:close/>
              </a:path>
              <a:path w="2032000" h="2045970">
                <a:moveTo>
                  <a:pt x="35051" y="217931"/>
                </a:moveTo>
                <a:lnTo>
                  <a:pt x="435101" y="721613"/>
                </a:lnTo>
                <a:lnTo>
                  <a:pt x="0" y="816101"/>
                </a:lnTo>
                <a:lnTo>
                  <a:pt x="349757" y="1115567"/>
                </a:lnTo>
                <a:lnTo>
                  <a:pt x="12953" y="1381505"/>
                </a:lnTo>
                <a:lnTo>
                  <a:pt x="532637" y="1320545"/>
                </a:lnTo>
                <a:lnTo>
                  <a:pt x="1607168" y="1320545"/>
                </a:lnTo>
                <a:lnTo>
                  <a:pt x="1583435" y="1226057"/>
                </a:lnTo>
                <a:lnTo>
                  <a:pt x="1985338" y="1226057"/>
                </a:lnTo>
                <a:lnTo>
                  <a:pt x="1655825" y="992123"/>
                </a:lnTo>
                <a:lnTo>
                  <a:pt x="1984247" y="771143"/>
                </a:lnTo>
                <a:lnTo>
                  <a:pt x="1570481" y="693419"/>
                </a:lnTo>
                <a:lnTo>
                  <a:pt x="1625423" y="598931"/>
                </a:lnTo>
                <a:lnTo>
                  <a:pt x="687323" y="598931"/>
                </a:lnTo>
                <a:lnTo>
                  <a:pt x="35051" y="217931"/>
                </a:lnTo>
                <a:close/>
              </a:path>
              <a:path w="2032000" h="2045970">
                <a:moveTo>
                  <a:pt x="1985338" y="1226057"/>
                </a:moveTo>
                <a:lnTo>
                  <a:pt x="1583435" y="1226057"/>
                </a:lnTo>
                <a:lnTo>
                  <a:pt x="2031491" y="1258823"/>
                </a:lnTo>
                <a:lnTo>
                  <a:pt x="1985338" y="1226057"/>
                </a:lnTo>
                <a:close/>
              </a:path>
              <a:path w="2032000" h="2045970">
                <a:moveTo>
                  <a:pt x="785621" y="217931"/>
                </a:moveTo>
                <a:lnTo>
                  <a:pt x="687323" y="598931"/>
                </a:lnTo>
                <a:lnTo>
                  <a:pt x="1625423" y="598931"/>
                </a:lnTo>
                <a:lnTo>
                  <a:pt x="1654222" y="549401"/>
                </a:lnTo>
                <a:lnTo>
                  <a:pt x="1015745" y="549401"/>
                </a:lnTo>
                <a:lnTo>
                  <a:pt x="785621" y="217931"/>
                </a:lnTo>
                <a:close/>
              </a:path>
              <a:path w="2032000" h="2045970">
                <a:moveTo>
                  <a:pt x="1365503" y="0"/>
                </a:moveTo>
                <a:lnTo>
                  <a:pt x="1015745" y="549401"/>
                </a:lnTo>
                <a:lnTo>
                  <a:pt x="1654222" y="549401"/>
                </a:lnTo>
                <a:lnTo>
                  <a:pt x="1680364" y="504443"/>
                </a:lnTo>
                <a:lnTo>
                  <a:pt x="1331213" y="504443"/>
                </a:lnTo>
                <a:lnTo>
                  <a:pt x="1365503" y="0"/>
                </a:lnTo>
                <a:close/>
              </a:path>
              <a:path w="2032000" h="2045970">
                <a:moveTo>
                  <a:pt x="1728215" y="422147"/>
                </a:moveTo>
                <a:lnTo>
                  <a:pt x="1331213" y="504443"/>
                </a:lnTo>
                <a:lnTo>
                  <a:pt x="1680364" y="504443"/>
                </a:lnTo>
                <a:lnTo>
                  <a:pt x="1728215" y="422147"/>
                </a:lnTo>
                <a:close/>
              </a:path>
            </a:pathLst>
          </a:custGeom>
          <a:solidFill>
            <a:srgbClr val="FFFF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721230" y="806967"/>
            <a:ext cx="2070735" cy="2105025"/>
          </a:xfrm>
          <a:custGeom>
            <a:avLst/>
            <a:gdLst/>
            <a:ahLst/>
            <a:cxnLst/>
            <a:rect l="l" t="t" r="r" b="b"/>
            <a:pathLst>
              <a:path w="2070734" h="2105025">
                <a:moveTo>
                  <a:pt x="747657" y="1507235"/>
                </a:moveTo>
                <a:lnTo>
                  <a:pt x="733805" y="1507235"/>
                </a:lnTo>
                <a:lnTo>
                  <a:pt x="744473" y="1511807"/>
                </a:lnTo>
                <a:lnTo>
                  <a:pt x="735193" y="1518115"/>
                </a:lnTo>
                <a:lnTo>
                  <a:pt x="810005" y="2104643"/>
                </a:lnTo>
                <a:lnTo>
                  <a:pt x="820230" y="2071115"/>
                </a:lnTo>
                <a:lnTo>
                  <a:pt x="819911" y="2071115"/>
                </a:lnTo>
                <a:lnTo>
                  <a:pt x="806195" y="2070353"/>
                </a:lnTo>
                <a:lnTo>
                  <a:pt x="815786" y="2038917"/>
                </a:lnTo>
                <a:lnTo>
                  <a:pt x="747657" y="1507235"/>
                </a:lnTo>
                <a:close/>
              </a:path>
              <a:path w="2070734" h="2105025">
                <a:moveTo>
                  <a:pt x="815786" y="2038917"/>
                </a:moveTo>
                <a:lnTo>
                  <a:pt x="806195" y="2070353"/>
                </a:lnTo>
                <a:lnTo>
                  <a:pt x="819911" y="2071115"/>
                </a:lnTo>
                <a:lnTo>
                  <a:pt x="815786" y="2038917"/>
                </a:lnTo>
                <a:close/>
              </a:path>
              <a:path w="2070734" h="2105025">
                <a:moveTo>
                  <a:pt x="1003553" y="1423415"/>
                </a:moveTo>
                <a:lnTo>
                  <a:pt x="815786" y="2038917"/>
                </a:lnTo>
                <a:lnTo>
                  <a:pt x="819911" y="2071115"/>
                </a:lnTo>
                <a:lnTo>
                  <a:pt x="820230" y="2071115"/>
                </a:lnTo>
                <a:lnTo>
                  <a:pt x="1007342" y="1457528"/>
                </a:lnTo>
                <a:lnTo>
                  <a:pt x="999743" y="1443989"/>
                </a:lnTo>
                <a:lnTo>
                  <a:pt x="1011935" y="1442465"/>
                </a:lnTo>
                <a:lnTo>
                  <a:pt x="1014271" y="1442465"/>
                </a:lnTo>
                <a:lnTo>
                  <a:pt x="1003553" y="1423415"/>
                </a:lnTo>
                <a:close/>
              </a:path>
              <a:path w="2070734" h="2105025">
                <a:moveTo>
                  <a:pt x="1014271" y="1442465"/>
                </a:moveTo>
                <a:lnTo>
                  <a:pt x="1011935" y="1442465"/>
                </a:lnTo>
                <a:lnTo>
                  <a:pt x="1007342" y="1457528"/>
                </a:lnTo>
                <a:lnTo>
                  <a:pt x="1264919" y="1916429"/>
                </a:lnTo>
                <a:lnTo>
                  <a:pt x="1268127" y="1894331"/>
                </a:lnTo>
                <a:lnTo>
                  <a:pt x="1254251" y="1894331"/>
                </a:lnTo>
                <a:lnTo>
                  <a:pt x="1257183" y="1874231"/>
                </a:lnTo>
                <a:lnTo>
                  <a:pt x="1014271" y="1442465"/>
                </a:lnTo>
                <a:close/>
              </a:path>
              <a:path w="2070734" h="2105025">
                <a:moveTo>
                  <a:pt x="1257183" y="1874231"/>
                </a:moveTo>
                <a:lnTo>
                  <a:pt x="1254251" y="1894331"/>
                </a:lnTo>
                <a:lnTo>
                  <a:pt x="1267205" y="1892045"/>
                </a:lnTo>
                <a:lnTo>
                  <a:pt x="1257183" y="1874231"/>
                </a:lnTo>
                <a:close/>
              </a:path>
              <a:path w="2070734" h="2105025">
                <a:moveTo>
                  <a:pt x="1328927" y="1382267"/>
                </a:moveTo>
                <a:lnTo>
                  <a:pt x="1257183" y="1874231"/>
                </a:lnTo>
                <a:lnTo>
                  <a:pt x="1267205" y="1892045"/>
                </a:lnTo>
                <a:lnTo>
                  <a:pt x="1254251" y="1894331"/>
                </a:lnTo>
                <a:lnTo>
                  <a:pt x="1268127" y="1894331"/>
                </a:lnTo>
                <a:lnTo>
                  <a:pt x="1338561" y="1409119"/>
                </a:lnTo>
                <a:lnTo>
                  <a:pt x="1328927" y="1400555"/>
                </a:lnTo>
                <a:lnTo>
                  <a:pt x="1340357" y="1396745"/>
                </a:lnTo>
                <a:lnTo>
                  <a:pt x="1345219" y="1396745"/>
                </a:lnTo>
                <a:lnTo>
                  <a:pt x="1328927" y="1382267"/>
                </a:lnTo>
                <a:close/>
              </a:path>
              <a:path w="2070734" h="2105025">
                <a:moveTo>
                  <a:pt x="1345219" y="1396745"/>
                </a:moveTo>
                <a:lnTo>
                  <a:pt x="1340357" y="1396745"/>
                </a:lnTo>
                <a:lnTo>
                  <a:pt x="1338561" y="1409119"/>
                </a:lnTo>
                <a:lnTo>
                  <a:pt x="1733549" y="1760219"/>
                </a:lnTo>
                <a:lnTo>
                  <a:pt x="1728957" y="1741931"/>
                </a:lnTo>
                <a:lnTo>
                  <a:pt x="1715261" y="1741931"/>
                </a:lnTo>
                <a:lnTo>
                  <a:pt x="1709938" y="1720862"/>
                </a:lnTo>
                <a:lnTo>
                  <a:pt x="1345219" y="1396745"/>
                </a:lnTo>
                <a:close/>
              </a:path>
              <a:path w="2070734" h="2105025">
                <a:moveTo>
                  <a:pt x="1709938" y="1720862"/>
                </a:moveTo>
                <a:lnTo>
                  <a:pt x="1715261" y="1741931"/>
                </a:lnTo>
                <a:lnTo>
                  <a:pt x="1725929" y="1735073"/>
                </a:lnTo>
                <a:lnTo>
                  <a:pt x="1709938" y="1720862"/>
                </a:lnTo>
                <a:close/>
              </a:path>
              <a:path w="2070734" h="2105025">
                <a:moveTo>
                  <a:pt x="1589531" y="1244345"/>
                </a:moveTo>
                <a:lnTo>
                  <a:pt x="1709938" y="1720862"/>
                </a:lnTo>
                <a:lnTo>
                  <a:pt x="1725929" y="1735073"/>
                </a:lnTo>
                <a:lnTo>
                  <a:pt x="1715261" y="1741931"/>
                </a:lnTo>
                <a:lnTo>
                  <a:pt x="1728957" y="1741931"/>
                </a:lnTo>
                <a:lnTo>
                  <a:pt x="1607823" y="1259559"/>
                </a:lnTo>
                <a:lnTo>
                  <a:pt x="1597913" y="1258823"/>
                </a:lnTo>
                <a:lnTo>
                  <a:pt x="1605533" y="1250441"/>
                </a:lnTo>
                <a:lnTo>
                  <a:pt x="1672659" y="1250441"/>
                </a:lnTo>
                <a:lnTo>
                  <a:pt x="1589531" y="1244345"/>
                </a:lnTo>
                <a:close/>
              </a:path>
              <a:path w="2070734" h="2105025">
                <a:moveTo>
                  <a:pt x="555343" y="1344929"/>
                </a:moveTo>
                <a:lnTo>
                  <a:pt x="541781" y="1344929"/>
                </a:lnTo>
                <a:lnTo>
                  <a:pt x="548639" y="1353311"/>
                </a:lnTo>
                <a:lnTo>
                  <a:pt x="539455" y="1354392"/>
                </a:lnTo>
                <a:lnTo>
                  <a:pt x="451865" y="1710689"/>
                </a:lnTo>
                <a:lnTo>
                  <a:pt x="473166" y="1696211"/>
                </a:lnTo>
                <a:lnTo>
                  <a:pt x="469391" y="1696211"/>
                </a:lnTo>
                <a:lnTo>
                  <a:pt x="459485" y="1689353"/>
                </a:lnTo>
                <a:lnTo>
                  <a:pt x="473385" y="1679890"/>
                </a:lnTo>
                <a:lnTo>
                  <a:pt x="555343" y="1344929"/>
                </a:lnTo>
                <a:close/>
              </a:path>
              <a:path w="2070734" h="2105025">
                <a:moveTo>
                  <a:pt x="473385" y="1679890"/>
                </a:moveTo>
                <a:lnTo>
                  <a:pt x="459485" y="1689353"/>
                </a:lnTo>
                <a:lnTo>
                  <a:pt x="469391" y="1696211"/>
                </a:lnTo>
                <a:lnTo>
                  <a:pt x="473385" y="1679890"/>
                </a:lnTo>
                <a:close/>
              </a:path>
              <a:path w="2070734" h="2105025">
                <a:moveTo>
                  <a:pt x="745997" y="1494281"/>
                </a:moveTo>
                <a:lnTo>
                  <a:pt x="473385" y="1679890"/>
                </a:lnTo>
                <a:lnTo>
                  <a:pt x="469391" y="1696211"/>
                </a:lnTo>
                <a:lnTo>
                  <a:pt x="473166" y="1696211"/>
                </a:lnTo>
                <a:lnTo>
                  <a:pt x="735193" y="1518115"/>
                </a:lnTo>
                <a:lnTo>
                  <a:pt x="733805" y="1507235"/>
                </a:lnTo>
                <a:lnTo>
                  <a:pt x="747657" y="1507235"/>
                </a:lnTo>
                <a:lnTo>
                  <a:pt x="745997" y="1494281"/>
                </a:lnTo>
                <a:close/>
              </a:path>
              <a:path w="2070734" h="2105025">
                <a:moveTo>
                  <a:pt x="733805" y="1507235"/>
                </a:moveTo>
                <a:lnTo>
                  <a:pt x="735193" y="1518115"/>
                </a:lnTo>
                <a:lnTo>
                  <a:pt x="744473" y="1511807"/>
                </a:lnTo>
                <a:lnTo>
                  <a:pt x="733805" y="1507235"/>
                </a:lnTo>
                <a:close/>
              </a:path>
              <a:path w="2070734" h="2105025">
                <a:moveTo>
                  <a:pt x="1011935" y="1442465"/>
                </a:moveTo>
                <a:lnTo>
                  <a:pt x="999743" y="1443989"/>
                </a:lnTo>
                <a:lnTo>
                  <a:pt x="1007342" y="1457528"/>
                </a:lnTo>
                <a:lnTo>
                  <a:pt x="1011935" y="1442465"/>
                </a:lnTo>
                <a:close/>
              </a:path>
              <a:path w="2070734" h="2105025">
                <a:moveTo>
                  <a:pt x="354304" y="1141568"/>
                </a:moveTo>
                <a:lnTo>
                  <a:pt x="4571" y="1417319"/>
                </a:lnTo>
                <a:lnTo>
                  <a:pt x="36956" y="1413509"/>
                </a:lnTo>
                <a:lnTo>
                  <a:pt x="32003" y="1413509"/>
                </a:lnTo>
                <a:lnTo>
                  <a:pt x="26669" y="1401317"/>
                </a:lnTo>
                <a:lnTo>
                  <a:pt x="51084" y="1398406"/>
                </a:lnTo>
                <a:lnTo>
                  <a:pt x="368927" y="1146809"/>
                </a:lnTo>
                <a:lnTo>
                  <a:pt x="360425" y="1146809"/>
                </a:lnTo>
                <a:lnTo>
                  <a:pt x="354304" y="1141568"/>
                </a:lnTo>
                <a:close/>
              </a:path>
              <a:path w="2070734" h="2105025">
                <a:moveTo>
                  <a:pt x="51084" y="1398406"/>
                </a:moveTo>
                <a:lnTo>
                  <a:pt x="26669" y="1401317"/>
                </a:lnTo>
                <a:lnTo>
                  <a:pt x="32003" y="1413509"/>
                </a:lnTo>
                <a:lnTo>
                  <a:pt x="51084" y="1398406"/>
                </a:lnTo>
                <a:close/>
              </a:path>
              <a:path w="2070734" h="2105025">
                <a:moveTo>
                  <a:pt x="557021" y="1338071"/>
                </a:moveTo>
                <a:lnTo>
                  <a:pt x="51084" y="1398406"/>
                </a:lnTo>
                <a:lnTo>
                  <a:pt x="32003" y="1413509"/>
                </a:lnTo>
                <a:lnTo>
                  <a:pt x="36956" y="1413509"/>
                </a:lnTo>
                <a:lnTo>
                  <a:pt x="539455" y="1354392"/>
                </a:lnTo>
                <a:lnTo>
                  <a:pt x="541781" y="1344929"/>
                </a:lnTo>
                <a:lnTo>
                  <a:pt x="555343" y="1344929"/>
                </a:lnTo>
                <a:lnTo>
                  <a:pt x="557021" y="1338071"/>
                </a:lnTo>
                <a:close/>
              </a:path>
              <a:path w="2070734" h="2105025">
                <a:moveTo>
                  <a:pt x="1340357" y="1396745"/>
                </a:moveTo>
                <a:lnTo>
                  <a:pt x="1328927" y="1400555"/>
                </a:lnTo>
                <a:lnTo>
                  <a:pt x="1338561" y="1409119"/>
                </a:lnTo>
                <a:lnTo>
                  <a:pt x="1340357" y="1396745"/>
                </a:lnTo>
                <a:close/>
              </a:path>
              <a:path w="2070734" h="2105025">
                <a:moveTo>
                  <a:pt x="541781" y="1344929"/>
                </a:moveTo>
                <a:lnTo>
                  <a:pt x="539455" y="1354392"/>
                </a:lnTo>
                <a:lnTo>
                  <a:pt x="548639" y="1353311"/>
                </a:lnTo>
                <a:lnTo>
                  <a:pt x="541781" y="1344929"/>
                </a:lnTo>
                <a:close/>
              </a:path>
              <a:path w="2070734" h="2105025">
                <a:moveTo>
                  <a:pt x="1672659" y="1250441"/>
                </a:moveTo>
                <a:lnTo>
                  <a:pt x="1605533" y="1250441"/>
                </a:lnTo>
                <a:lnTo>
                  <a:pt x="1607823" y="1259559"/>
                </a:lnTo>
                <a:lnTo>
                  <a:pt x="2070353" y="1293875"/>
                </a:lnTo>
                <a:lnTo>
                  <a:pt x="2066066" y="1290827"/>
                </a:lnTo>
                <a:lnTo>
                  <a:pt x="2042921" y="1290827"/>
                </a:lnTo>
                <a:lnTo>
                  <a:pt x="2022146" y="1276071"/>
                </a:lnTo>
                <a:lnTo>
                  <a:pt x="1672659" y="1250441"/>
                </a:lnTo>
                <a:close/>
              </a:path>
              <a:path w="2070734" h="2105025">
                <a:moveTo>
                  <a:pt x="2022146" y="1276071"/>
                </a:moveTo>
                <a:lnTo>
                  <a:pt x="2042921" y="1290827"/>
                </a:lnTo>
                <a:lnTo>
                  <a:pt x="2046731" y="1277873"/>
                </a:lnTo>
                <a:lnTo>
                  <a:pt x="2022146" y="1276071"/>
                </a:lnTo>
                <a:close/>
              </a:path>
              <a:path w="2070734" h="2105025">
                <a:moveTo>
                  <a:pt x="1981175" y="800733"/>
                </a:moveTo>
                <a:lnTo>
                  <a:pt x="1658873" y="1018031"/>
                </a:lnTo>
                <a:lnTo>
                  <a:pt x="2022146" y="1276071"/>
                </a:lnTo>
                <a:lnTo>
                  <a:pt x="2046731" y="1277873"/>
                </a:lnTo>
                <a:lnTo>
                  <a:pt x="2042921" y="1290827"/>
                </a:lnTo>
                <a:lnTo>
                  <a:pt x="2066066" y="1290827"/>
                </a:lnTo>
                <a:lnTo>
                  <a:pt x="1690952" y="1024127"/>
                </a:lnTo>
                <a:lnTo>
                  <a:pt x="1674875" y="1024127"/>
                </a:lnTo>
                <a:lnTo>
                  <a:pt x="1674875" y="1012697"/>
                </a:lnTo>
                <a:lnTo>
                  <a:pt x="1691813" y="1012697"/>
                </a:lnTo>
                <a:lnTo>
                  <a:pt x="2001205" y="803909"/>
                </a:lnTo>
                <a:lnTo>
                  <a:pt x="1997963" y="803909"/>
                </a:lnTo>
                <a:lnTo>
                  <a:pt x="1981175" y="800733"/>
                </a:lnTo>
                <a:close/>
              </a:path>
              <a:path w="2070734" h="2105025">
                <a:moveTo>
                  <a:pt x="1605533" y="1250441"/>
                </a:moveTo>
                <a:lnTo>
                  <a:pt x="1597913" y="1258823"/>
                </a:lnTo>
                <a:lnTo>
                  <a:pt x="1607823" y="1259559"/>
                </a:lnTo>
                <a:lnTo>
                  <a:pt x="1605533" y="1250441"/>
                </a:lnTo>
                <a:close/>
              </a:path>
              <a:path w="2070734" h="2105025">
                <a:moveTo>
                  <a:pt x="361187" y="1136141"/>
                </a:moveTo>
                <a:lnTo>
                  <a:pt x="354304" y="1141568"/>
                </a:lnTo>
                <a:lnTo>
                  <a:pt x="360425" y="1146809"/>
                </a:lnTo>
                <a:lnTo>
                  <a:pt x="361187" y="1136141"/>
                </a:lnTo>
                <a:close/>
              </a:path>
              <a:path w="2070734" h="2105025">
                <a:moveTo>
                  <a:pt x="369438" y="1136141"/>
                </a:moveTo>
                <a:lnTo>
                  <a:pt x="361187" y="1136141"/>
                </a:lnTo>
                <a:lnTo>
                  <a:pt x="360425" y="1146809"/>
                </a:lnTo>
                <a:lnTo>
                  <a:pt x="368927" y="1146809"/>
                </a:lnTo>
                <a:lnTo>
                  <a:pt x="375665" y="1141475"/>
                </a:lnTo>
                <a:lnTo>
                  <a:pt x="369438" y="1136141"/>
                </a:lnTo>
                <a:close/>
              </a:path>
              <a:path w="2070734" h="2105025">
                <a:moveTo>
                  <a:pt x="437828" y="743052"/>
                </a:moveTo>
                <a:lnTo>
                  <a:pt x="0" y="838199"/>
                </a:lnTo>
                <a:lnTo>
                  <a:pt x="354304" y="1141568"/>
                </a:lnTo>
                <a:lnTo>
                  <a:pt x="361187" y="1136141"/>
                </a:lnTo>
                <a:lnTo>
                  <a:pt x="369438" y="1136141"/>
                </a:lnTo>
                <a:lnTo>
                  <a:pt x="34046" y="848867"/>
                </a:lnTo>
                <a:lnTo>
                  <a:pt x="16763" y="848867"/>
                </a:lnTo>
                <a:lnTo>
                  <a:pt x="19811" y="836675"/>
                </a:lnTo>
                <a:lnTo>
                  <a:pt x="72923" y="836675"/>
                </a:lnTo>
                <a:lnTo>
                  <a:pt x="462533" y="752093"/>
                </a:lnTo>
                <a:lnTo>
                  <a:pt x="445007" y="752093"/>
                </a:lnTo>
                <a:lnTo>
                  <a:pt x="437828" y="743052"/>
                </a:lnTo>
                <a:close/>
              </a:path>
              <a:path w="2070734" h="2105025">
                <a:moveTo>
                  <a:pt x="1674875" y="1012697"/>
                </a:moveTo>
                <a:lnTo>
                  <a:pt x="1674875" y="1024127"/>
                </a:lnTo>
                <a:lnTo>
                  <a:pt x="1683123" y="1018562"/>
                </a:lnTo>
                <a:lnTo>
                  <a:pt x="1674875" y="1012697"/>
                </a:lnTo>
                <a:close/>
              </a:path>
              <a:path w="2070734" h="2105025">
                <a:moveTo>
                  <a:pt x="1683123" y="1018562"/>
                </a:moveTo>
                <a:lnTo>
                  <a:pt x="1674875" y="1024127"/>
                </a:lnTo>
                <a:lnTo>
                  <a:pt x="1690952" y="1024127"/>
                </a:lnTo>
                <a:lnTo>
                  <a:pt x="1683123" y="1018562"/>
                </a:lnTo>
                <a:close/>
              </a:path>
              <a:path w="2070734" h="2105025">
                <a:moveTo>
                  <a:pt x="1691813" y="1012697"/>
                </a:moveTo>
                <a:lnTo>
                  <a:pt x="1674875" y="1012697"/>
                </a:lnTo>
                <a:lnTo>
                  <a:pt x="1683123" y="1018562"/>
                </a:lnTo>
                <a:lnTo>
                  <a:pt x="1691813" y="1012697"/>
                </a:lnTo>
                <a:close/>
              </a:path>
              <a:path w="2070734" h="2105025">
                <a:moveTo>
                  <a:pt x="19811" y="836675"/>
                </a:moveTo>
                <a:lnTo>
                  <a:pt x="16763" y="848867"/>
                </a:lnTo>
                <a:lnTo>
                  <a:pt x="30551" y="845874"/>
                </a:lnTo>
                <a:lnTo>
                  <a:pt x="19811" y="836675"/>
                </a:lnTo>
                <a:close/>
              </a:path>
              <a:path w="2070734" h="2105025">
                <a:moveTo>
                  <a:pt x="30551" y="845874"/>
                </a:moveTo>
                <a:lnTo>
                  <a:pt x="16763" y="848867"/>
                </a:lnTo>
                <a:lnTo>
                  <a:pt x="34046" y="848867"/>
                </a:lnTo>
                <a:lnTo>
                  <a:pt x="30551" y="845874"/>
                </a:lnTo>
                <a:close/>
              </a:path>
              <a:path w="2070734" h="2105025">
                <a:moveTo>
                  <a:pt x="72923" y="836675"/>
                </a:moveTo>
                <a:lnTo>
                  <a:pt x="19811" y="836675"/>
                </a:lnTo>
                <a:lnTo>
                  <a:pt x="30551" y="845874"/>
                </a:lnTo>
                <a:lnTo>
                  <a:pt x="72923" y="836675"/>
                </a:lnTo>
                <a:close/>
              </a:path>
              <a:path w="2070734" h="2105025">
                <a:moveTo>
                  <a:pt x="1995677" y="790955"/>
                </a:moveTo>
                <a:lnTo>
                  <a:pt x="1981175" y="800733"/>
                </a:lnTo>
                <a:lnTo>
                  <a:pt x="1997963" y="803909"/>
                </a:lnTo>
                <a:lnTo>
                  <a:pt x="1995677" y="790955"/>
                </a:lnTo>
                <a:close/>
              </a:path>
              <a:path w="2070734" h="2105025">
                <a:moveTo>
                  <a:pt x="2004850" y="790955"/>
                </a:moveTo>
                <a:lnTo>
                  <a:pt x="1995677" y="790955"/>
                </a:lnTo>
                <a:lnTo>
                  <a:pt x="1997963" y="803909"/>
                </a:lnTo>
                <a:lnTo>
                  <a:pt x="2001205" y="803909"/>
                </a:lnTo>
                <a:lnTo>
                  <a:pt x="2017013" y="793241"/>
                </a:lnTo>
                <a:lnTo>
                  <a:pt x="2004850" y="790955"/>
                </a:lnTo>
                <a:close/>
              </a:path>
              <a:path w="2070734" h="2105025">
                <a:moveTo>
                  <a:pt x="1753182" y="445007"/>
                </a:moveTo>
                <a:lnTo>
                  <a:pt x="1738121" y="445007"/>
                </a:lnTo>
                <a:lnTo>
                  <a:pt x="1744979" y="454913"/>
                </a:lnTo>
                <a:lnTo>
                  <a:pt x="1730593" y="457882"/>
                </a:lnTo>
                <a:lnTo>
                  <a:pt x="1575053" y="723899"/>
                </a:lnTo>
                <a:lnTo>
                  <a:pt x="1981175" y="800733"/>
                </a:lnTo>
                <a:lnTo>
                  <a:pt x="1995677" y="790955"/>
                </a:lnTo>
                <a:lnTo>
                  <a:pt x="2004850" y="790955"/>
                </a:lnTo>
                <a:lnTo>
                  <a:pt x="1639953" y="722375"/>
                </a:lnTo>
                <a:lnTo>
                  <a:pt x="1591817" y="722375"/>
                </a:lnTo>
                <a:lnTo>
                  <a:pt x="1587245" y="712469"/>
                </a:lnTo>
                <a:lnTo>
                  <a:pt x="1597580" y="712469"/>
                </a:lnTo>
                <a:lnTo>
                  <a:pt x="1753182" y="445007"/>
                </a:lnTo>
                <a:close/>
              </a:path>
              <a:path w="2070734" h="2105025">
                <a:moveTo>
                  <a:pt x="448817" y="740663"/>
                </a:moveTo>
                <a:lnTo>
                  <a:pt x="437828" y="743052"/>
                </a:lnTo>
                <a:lnTo>
                  <a:pt x="445007" y="752093"/>
                </a:lnTo>
                <a:lnTo>
                  <a:pt x="448817" y="740663"/>
                </a:lnTo>
                <a:close/>
              </a:path>
              <a:path w="2070734" h="2105025">
                <a:moveTo>
                  <a:pt x="453464" y="740663"/>
                </a:moveTo>
                <a:lnTo>
                  <a:pt x="448817" y="740663"/>
                </a:lnTo>
                <a:lnTo>
                  <a:pt x="445007" y="752093"/>
                </a:lnTo>
                <a:lnTo>
                  <a:pt x="462533" y="752093"/>
                </a:lnTo>
                <a:lnTo>
                  <a:pt x="453464" y="740663"/>
                </a:lnTo>
                <a:close/>
              </a:path>
              <a:path w="2070734" h="2105025">
                <a:moveTo>
                  <a:pt x="22097" y="219455"/>
                </a:moveTo>
                <a:lnTo>
                  <a:pt x="437828" y="743052"/>
                </a:lnTo>
                <a:lnTo>
                  <a:pt x="448817" y="740663"/>
                </a:lnTo>
                <a:lnTo>
                  <a:pt x="453464" y="740663"/>
                </a:lnTo>
                <a:lnTo>
                  <a:pt x="78205" y="267725"/>
                </a:lnTo>
                <a:lnTo>
                  <a:pt x="46481" y="249173"/>
                </a:lnTo>
                <a:lnTo>
                  <a:pt x="55625" y="239267"/>
                </a:lnTo>
                <a:lnTo>
                  <a:pt x="56050" y="239267"/>
                </a:lnTo>
                <a:lnTo>
                  <a:pt x="22097" y="219455"/>
                </a:lnTo>
                <a:close/>
              </a:path>
              <a:path w="2070734" h="2105025">
                <a:moveTo>
                  <a:pt x="1587245" y="712469"/>
                </a:moveTo>
                <a:lnTo>
                  <a:pt x="1591817" y="722375"/>
                </a:lnTo>
                <a:lnTo>
                  <a:pt x="1596562" y="714220"/>
                </a:lnTo>
                <a:lnTo>
                  <a:pt x="1587245" y="712469"/>
                </a:lnTo>
                <a:close/>
              </a:path>
              <a:path w="2070734" h="2105025">
                <a:moveTo>
                  <a:pt x="1596562" y="714220"/>
                </a:moveTo>
                <a:lnTo>
                  <a:pt x="1591817" y="722375"/>
                </a:lnTo>
                <a:lnTo>
                  <a:pt x="1639953" y="722375"/>
                </a:lnTo>
                <a:lnTo>
                  <a:pt x="1596562" y="714220"/>
                </a:lnTo>
                <a:close/>
              </a:path>
              <a:path w="2070734" h="2105025">
                <a:moveTo>
                  <a:pt x="1597580" y="712469"/>
                </a:moveTo>
                <a:lnTo>
                  <a:pt x="1587245" y="712469"/>
                </a:lnTo>
                <a:lnTo>
                  <a:pt x="1596562" y="714220"/>
                </a:lnTo>
                <a:lnTo>
                  <a:pt x="1597580" y="712469"/>
                </a:lnTo>
                <a:close/>
              </a:path>
              <a:path w="2070734" h="2105025">
                <a:moveTo>
                  <a:pt x="56050" y="239267"/>
                </a:moveTo>
                <a:lnTo>
                  <a:pt x="55625" y="239267"/>
                </a:lnTo>
                <a:lnTo>
                  <a:pt x="78205" y="267725"/>
                </a:lnTo>
                <a:lnTo>
                  <a:pt x="707135" y="635507"/>
                </a:lnTo>
                <a:lnTo>
                  <a:pt x="710255" y="623315"/>
                </a:lnTo>
                <a:lnTo>
                  <a:pt x="696467" y="623315"/>
                </a:lnTo>
                <a:lnTo>
                  <a:pt x="698771" y="614308"/>
                </a:lnTo>
                <a:lnTo>
                  <a:pt x="56050" y="239267"/>
                </a:lnTo>
                <a:close/>
              </a:path>
              <a:path w="2070734" h="2105025">
                <a:moveTo>
                  <a:pt x="698771" y="614308"/>
                </a:moveTo>
                <a:lnTo>
                  <a:pt x="696467" y="623315"/>
                </a:lnTo>
                <a:lnTo>
                  <a:pt x="706373" y="618743"/>
                </a:lnTo>
                <a:lnTo>
                  <a:pt x="698771" y="614308"/>
                </a:lnTo>
                <a:close/>
              </a:path>
              <a:path w="2070734" h="2105025">
                <a:moveTo>
                  <a:pt x="797813" y="227075"/>
                </a:moveTo>
                <a:lnTo>
                  <a:pt x="698771" y="614308"/>
                </a:lnTo>
                <a:lnTo>
                  <a:pt x="706373" y="618743"/>
                </a:lnTo>
                <a:lnTo>
                  <a:pt x="696467" y="623315"/>
                </a:lnTo>
                <a:lnTo>
                  <a:pt x="710255" y="623315"/>
                </a:lnTo>
                <a:lnTo>
                  <a:pt x="803244" y="259876"/>
                </a:lnTo>
                <a:lnTo>
                  <a:pt x="794765" y="247649"/>
                </a:lnTo>
                <a:lnTo>
                  <a:pt x="806957" y="245363"/>
                </a:lnTo>
                <a:lnTo>
                  <a:pt x="810478" y="245363"/>
                </a:lnTo>
                <a:lnTo>
                  <a:pt x="797813" y="227075"/>
                </a:lnTo>
                <a:close/>
              </a:path>
              <a:path w="2070734" h="2105025">
                <a:moveTo>
                  <a:pt x="810478" y="245363"/>
                </a:moveTo>
                <a:lnTo>
                  <a:pt x="806957" y="245363"/>
                </a:lnTo>
                <a:lnTo>
                  <a:pt x="803244" y="259876"/>
                </a:lnTo>
                <a:lnTo>
                  <a:pt x="1030985" y="588263"/>
                </a:lnTo>
                <a:lnTo>
                  <a:pt x="1041666" y="571499"/>
                </a:lnTo>
                <a:lnTo>
                  <a:pt x="1024889" y="571499"/>
                </a:lnTo>
                <a:lnTo>
                  <a:pt x="1030373" y="562913"/>
                </a:lnTo>
                <a:lnTo>
                  <a:pt x="810478" y="245363"/>
                </a:lnTo>
                <a:close/>
              </a:path>
              <a:path w="2070734" h="2105025">
                <a:moveTo>
                  <a:pt x="1030373" y="562913"/>
                </a:moveTo>
                <a:lnTo>
                  <a:pt x="1024889" y="571499"/>
                </a:lnTo>
                <a:lnTo>
                  <a:pt x="1036319" y="571499"/>
                </a:lnTo>
                <a:lnTo>
                  <a:pt x="1030373" y="562913"/>
                </a:lnTo>
                <a:close/>
              </a:path>
              <a:path w="2070734" h="2105025">
                <a:moveTo>
                  <a:pt x="1389887" y="0"/>
                </a:moveTo>
                <a:lnTo>
                  <a:pt x="1030373" y="562913"/>
                </a:lnTo>
                <a:lnTo>
                  <a:pt x="1036319" y="571499"/>
                </a:lnTo>
                <a:lnTo>
                  <a:pt x="1041666" y="571499"/>
                </a:lnTo>
                <a:lnTo>
                  <a:pt x="1372037" y="52951"/>
                </a:lnTo>
                <a:lnTo>
                  <a:pt x="1373885" y="25907"/>
                </a:lnTo>
                <a:lnTo>
                  <a:pt x="1388103" y="25907"/>
                </a:lnTo>
                <a:lnTo>
                  <a:pt x="1389887" y="0"/>
                </a:lnTo>
                <a:close/>
              </a:path>
              <a:path w="2070734" h="2105025">
                <a:moveTo>
                  <a:pt x="1388103" y="25907"/>
                </a:moveTo>
                <a:lnTo>
                  <a:pt x="1373885" y="25907"/>
                </a:lnTo>
                <a:lnTo>
                  <a:pt x="1386839" y="29717"/>
                </a:lnTo>
                <a:lnTo>
                  <a:pt x="1372037" y="52951"/>
                </a:lnTo>
                <a:lnTo>
                  <a:pt x="1338833" y="538733"/>
                </a:lnTo>
                <a:lnTo>
                  <a:pt x="1375756" y="531113"/>
                </a:lnTo>
                <a:lnTo>
                  <a:pt x="1353311" y="531113"/>
                </a:lnTo>
                <a:lnTo>
                  <a:pt x="1344929" y="523493"/>
                </a:lnTo>
                <a:lnTo>
                  <a:pt x="1353965" y="521623"/>
                </a:lnTo>
                <a:lnTo>
                  <a:pt x="1388103" y="25907"/>
                </a:lnTo>
                <a:close/>
              </a:path>
              <a:path w="2070734" h="2105025">
                <a:moveTo>
                  <a:pt x="1353965" y="521623"/>
                </a:moveTo>
                <a:lnTo>
                  <a:pt x="1344929" y="523493"/>
                </a:lnTo>
                <a:lnTo>
                  <a:pt x="1353311" y="531113"/>
                </a:lnTo>
                <a:lnTo>
                  <a:pt x="1353965" y="521623"/>
                </a:lnTo>
                <a:close/>
              </a:path>
              <a:path w="2070734" h="2105025">
                <a:moveTo>
                  <a:pt x="1757171" y="438149"/>
                </a:moveTo>
                <a:lnTo>
                  <a:pt x="1353965" y="521623"/>
                </a:lnTo>
                <a:lnTo>
                  <a:pt x="1353311" y="531113"/>
                </a:lnTo>
                <a:lnTo>
                  <a:pt x="1375756" y="531113"/>
                </a:lnTo>
                <a:lnTo>
                  <a:pt x="1730593" y="457882"/>
                </a:lnTo>
                <a:lnTo>
                  <a:pt x="1738121" y="445007"/>
                </a:lnTo>
                <a:lnTo>
                  <a:pt x="1753182" y="445007"/>
                </a:lnTo>
                <a:lnTo>
                  <a:pt x="1757171" y="438149"/>
                </a:lnTo>
                <a:close/>
              </a:path>
              <a:path w="2070734" h="2105025">
                <a:moveTo>
                  <a:pt x="1738121" y="445007"/>
                </a:moveTo>
                <a:lnTo>
                  <a:pt x="1730593" y="457882"/>
                </a:lnTo>
                <a:lnTo>
                  <a:pt x="1744979" y="454913"/>
                </a:lnTo>
                <a:lnTo>
                  <a:pt x="1738121" y="445007"/>
                </a:lnTo>
                <a:close/>
              </a:path>
              <a:path w="2070734" h="2105025">
                <a:moveTo>
                  <a:pt x="55625" y="239267"/>
                </a:moveTo>
                <a:lnTo>
                  <a:pt x="46481" y="249173"/>
                </a:lnTo>
                <a:lnTo>
                  <a:pt x="78205" y="267725"/>
                </a:lnTo>
                <a:lnTo>
                  <a:pt x="55625" y="239267"/>
                </a:lnTo>
                <a:close/>
              </a:path>
              <a:path w="2070734" h="2105025">
                <a:moveTo>
                  <a:pt x="806957" y="245363"/>
                </a:moveTo>
                <a:lnTo>
                  <a:pt x="794765" y="247649"/>
                </a:lnTo>
                <a:lnTo>
                  <a:pt x="803244" y="259876"/>
                </a:lnTo>
                <a:lnTo>
                  <a:pt x="806957" y="245363"/>
                </a:lnTo>
                <a:close/>
              </a:path>
              <a:path w="2070734" h="2105025">
                <a:moveTo>
                  <a:pt x="1373885" y="25907"/>
                </a:moveTo>
                <a:lnTo>
                  <a:pt x="1372037" y="52951"/>
                </a:lnTo>
                <a:lnTo>
                  <a:pt x="1386839" y="29717"/>
                </a:lnTo>
                <a:lnTo>
                  <a:pt x="1373885" y="259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5292233" y="1660034"/>
            <a:ext cx="893444" cy="299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50" b="1" spc="-5" dirty="0">
                <a:latin typeface="Verdana"/>
                <a:cs typeface="Verdana"/>
              </a:rPr>
              <a:t>Event</a:t>
            </a:r>
            <a:endParaRPr sz="2150">
              <a:latin typeface="Verdana"/>
              <a:cs typeface="Verdana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2481714" y="2279151"/>
            <a:ext cx="2232025" cy="2002155"/>
          </a:xfrm>
          <a:custGeom>
            <a:avLst/>
            <a:gdLst/>
            <a:ahLst/>
            <a:cxnLst/>
            <a:rect l="l" t="t" r="r" b="b"/>
            <a:pathLst>
              <a:path w="2232025" h="2002154">
                <a:moveTo>
                  <a:pt x="1910330" y="0"/>
                </a:moveTo>
                <a:lnTo>
                  <a:pt x="1985768" y="85343"/>
                </a:lnTo>
                <a:lnTo>
                  <a:pt x="0" y="1830323"/>
                </a:lnTo>
                <a:lnTo>
                  <a:pt x="150113" y="2001773"/>
                </a:lnTo>
                <a:lnTo>
                  <a:pt x="2135882" y="256793"/>
                </a:lnTo>
                <a:lnTo>
                  <a:pt x="2216781" y="256793"/>
                </a:lnTo>
                <a:lnTo>
                  <a:pt x="2231894" y="20573"/>
                </a:lnTo>
                <a:lnTo>
                  <a:pt x="1910330" y="0"/>
                </a:lnTo>
                <a:close/>
              </a:path>
              <a:path w="2232025" h="2002154">
                <a:moveTo>
                  <a:pt x="2216781" y="256793"/>
                </a:moveTo>
                <a:lnTo>
                  <a:pt x="2135882" y="256793"/>
                </a:lnTo>
                <a:lnTo>
                  <a:pt x="2211320" y="342137"/>
                </a:lnTo>
                <a:lnTo>
                  <a:pt x="2216781" y="256793"/>
                </a:lnTo>
                <a:close/>
              </a:path>
            </a:pathLst>
          </a:custGeom>
          <a:solidFill>
            <a:srgbClr val="FFFF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471809" y="2270769"/>
            <a:ext cx="2249805" cy="2019300"/>
          </a:xfrm>
          <a:custGeom>
            <a:avLst/>
            <a:gdLst/>
            <a:ahLst/>
            <a:cxnLst/>
            <a:rect l="l" t="t" r="r" b="b"/>
            <a:pathLst>
              <a:path w="2249804" h="2019300">
                <a:moveTo>
                  <a:pt x="1985769" y="93078"/>
                </a:moveTo>
                <a:lnTo>
                  <a:pt x="0" y="1837943"/>
                </a:lnTo>
                <a:lnTo>
                  <a:pt x="160019" y="2019299"/>
                </a:lnTo>
                <a:lnTo>
                  <a:pt x="175630" y="2005583"/>
                </a:lnTo>
                <a:lnTo>
                  <a:pt x="165353" y="2005583"/>
                </a:lnTo>
                <a:lnTo>
                  <a:pt x="155447" y="2004821"/>
                </a:lnTo>
                <a:lnTo>
                  <a:pt x="160669" y="2000233"/>
                </a:lnTo>
                <a:lnTo>
                  <a:pt x="23913" y="1844039"/>
                </a:lnTo>
                <a:lnTo>
                  <a:pt x="14477" y="1844039"/>
                </a:lnTo>
                <a:lnTo>
                  <a:pt x="15239" y="1834133"/>
                </a:lnTo>
                <a:lnTo>
                  <a:pt x="25751" y="1834133"/>
                </a:lnTo>
                <a:lnTo>
                  <a:pt x="2001244" y="98297"/>
                </a:lnTo>
                <a:lnTo>
                  <a:pt x="1990340" y="98297"/>
                </a:lnTo>
                <a:lnTo>
                  <a:pt x="1985769" y="93078"/>
                </a:lnTo>
                <a:close/>
              </a:path>
              <a:path w="2249804" h="2019300">
                <a:moveTo>
                  <a:pt x="160669" y="2000233"/>
                </a:moveTo>
                <a:lnTo>
                  <a:pt x="155447" y="2004821"/>
                </a:lnTo>
                <a:lnTo>
                  <a:pt x="165353" y="2005583"/>
                </a:lnTo>
                <a:lnTo>
                  <a:pt x="160669" y="2000233"/>
                </a:lnTo>
                <a:close/>
              </a:path>
              <a:path w="2249804" h="2019300">
                <a:moveTo>
                  <a:pt x="2146550" y="255269"/>
                </a:moveTo>
                <a:lnTo>
                  <a:pt x="160669" y="2000233"/>
                </a:lnTo>
                <a:lnTo>
                  <a:pt x="165353" y="2005583"/>
                </a:lnTo>
                <a:lnTo>
                  <a:pt x="175630" y="2005583"/>
                </a:lnTo>
                <a:lnTo>
                  <a:pt x="2145590" y="274701"/>
                </a:lnTo>
                <a:lnTo>
                  <a:pt x="2141216" y="269747"/>
                </a:lnTo>
                <a:lnTo>
                  <a:pt x="2159325" y="269747"/>
                </a:lnTo>
                <a:lnTo>
                  <a:pt x="2146550" y="255269"/>
                </a:lnTo>
                <a:close/>
              </a:path>
              <a:path w="2249804" h="2019300">
                <a:moveTo>
                  <a:pt x="15239" y="1834133"/>
                </a:moveTo>
                <a:lnTo>
                  <a:pt x="14477" y="1844039"/>
                </a:lnTo>
                <a:lnTo>
                  <a:pt x="19810" y="1839354"/>
                </a:lnTo>
                <a:lnTo>
                  <a:pt x="15239" y="1834133"/>
                </a:lnTo>
                <a:close/>
              </a:path>
              <a:path w="2249804" h="2019300">
                <a:moveTo>
                  <a:pt x="19810" y="1839354"/>
                </a:moveTo>
                <a:lnTo>
                  <a:pt x="14477" y="1844039"/>
                </a:lnTo>
                <a:lnTo>
                  <a:pt x="23913" y="1844039"/>
                </a:lnTo>
                <a:lnTo>
                  <a:pt x="19810" y="1839354"/>
                </a:lnTo>
                <a:close/>
              </a:path>
              <a:path w="2249804" h="2019300">
                <a:moveTo>
                  <a:pt x="25751" y="1834133"/>
                </a:moveTo>
                <a:lnTo>
                  <a:pt x="15239" y="1834133"/>
                </a:lnTo>
                <a:lnTo>
                  <a:pt x="19810" y="1839354"/>
                </a:lnTo>
                <a:lnTo>
                  <a:pt x="25751" y="1834133"/>
                </a:lnTo>
                <a:close/>
              </a:path>
              <a:path w="2249804" h="2019300">
                <a:moveTo>
                  <a:pt x="2159325" y="269747"/>
                </a:moveTo>
                <a:lnTo>
                  <a:pt x="2141216" y="269747"/>
                </a:lnTo>
                <a:lnTo>
                  <a:pt x="2150360" y="270509"/>
                </a:lnTo>
                <a:lnTo>
                  <a:pt x="2145590" y="274701"/>
                </a:lnTo>
                <a:lnTo>
                  <a:pt x="2227322" y="367283"/>
                </a:lnTo>
                <a:lnTo>
                  <a:pt x="2228398" y="350519"/>
                </a:lnTo>
                <a:lnTo>
                  <a:pt x="2214368" y="350519"/>
                </a:lnTo>
                <a:lnTo>
                  <a:pt x="2215463" y="333370"/>
                </a:lnTo>
                <a:lnTo>
                  <a:pt x="2159325" y="269747"/>
                </a:lnTo>
                <a:close/>
              </a:path>
              <a:path w="2249804" h="2019300">
                <a:moveTo>
                  <a:pt x="2215463" y="333370"/>
                </a:moveTo>
                <a:lnTo>
                  <a:pt x="2214368" y="350519"/>
                </a:lnTo>
                <a:lnTo>
                  <a:pt x="2226560" y="345947"/>
                </a:lnTo>
                <a:lnTo>
                  <a:pt x="2215463" y="333370"/>
                </a:lnTo>
                <a:close/>
              </a:path>
              <a:path w="2249804" h="2019300">
                <a:moveTo>
                  <a:pt x="2249078" y="28193"/>
                </a:moveTo>
                <a:lnTo>
                  <a:pt x="2234942" y="28193"/>
                </a:lnTo>
                <a:lnTo>
                  <a:pt x="2241800" y="35813"/>
                </a:lnTo>
                <a:lnTo>
                  <a:pt x="2234456" y="35813"/>
                </a:lnTo>
                <a:lnTo>
                  <a:pt x="2215463" y="333370"/>
                </a:lnTo>
                <a:lnTo>
                  <a:pt x="2226560" y="345947"/>
                </a:lnTo>
                <a:lnTo>
                  <a:pt x="2214368" y="350519"/>
                </a:lnTo>
                <a:lnTo>
                  <a:pt x="2228398" y="350519"/>
                </a:lnTo>
                <a:lnTo>
                  <a:pt x="2248589" y="35813"/>
                </a:lnTo>
                <a:lnTo>
                  <a:pt x="2241800" y="35813"/>
                </a:lnTo>
                <a:lnTo>
                  <a:pt x="2234486" y="35346"/>
                </a:lnTo>
                <a:lnTo>
                  <a:pt x="2248619" y="35346"/>
                </a:lnTo>
                <a:lnTo>
                  <a:pt x="2249078" y="28193"/>
                </a:lnTo>
                <a:close/>
              </a:path>
              <a:path w="2249804" h="2019300">
                <a:moveTo>
                  <a:pt x="2141216" y="269747"/>
                </a:moveTo>
                <a:lnTo>
                  <a:pt x="2145590" y="274701"/>
                </a:lnTo>
                <a:lnTo>
                  <a:pt x="2150360" y="270509"/>
                </a:lnTo>
                <a:lnTo>
                  <a:pt x="2141216" y="269747"/>
                </a:lnTo>
                <a:close/>
              </a:path>
              <a:path w="2249804" h="2019300">
                <a:moveTo>
                  <a:pt x="1991102" y="88391"/>
                </a:moveTo>
                <a:lnTo>
                  <a:pt x="1985769" y="93078"/>
                </a:lnTo>
                <a:lnTo>
                  <a:pt x="1990340" y="98297"/>
                </a:lnTo>
                <a:lnTo>
                  <a:pt x="1991102" y="88391"/>
                </a:lnTo>
                <a:close/>
              </a:path>
              <a:path w="2249804" h="2019300">
                <a:moveTo>
                  <a:pt x="2000202" y="88391"/>
                </a:moveTo>
                <a:lnTo>
                  <a:pt x="1991102" y="88391"/>
                </a:lnTo>
                <a:lnTo>
                  <a:pt x="1990340" y="98297"/>
                </a:lnTo>
                <a:lnTo>
                  <a:pt x="2001244" y="98297"/>
                </a:lnTo>
                <a:lnTo>
                  <a:pt x="2005580" y="94487"/>
                </a:lnTo>
                <a:lnTo>
                  <a:pt x="2000202" y="88391"/>
                </a:lnTo>
                <a:close/>
              </a:path>
              <a:path w="2249804" h="2019300">
                <a:moveTo>
                  <a:pt x="1904234" y="0"/>
                </a:moveTo>
                <a:lnTo>
                  <a:pt x="1985769" y="93078"/>
                </a:lnTo>
                <a:lnTo>
                  <a:pt x="1991102" y="88391"/>
                </a:lnTo>
                <a:lnTo>
                  <a:pt x="2000202" y="88391"/>
                </a:lnTo>
                <a:lnTo>
                  <a:pt x="1936578" y="16285"/>
                </a:lnTo>
                <a:lnTo>
                  <a:pt x="1920236" y="15239"/>
                </a:lnTo>
                <a:lnTo>
                  <a:pt x="1925570" y="3809"/>
                </a:lnTo>
                <a:lnTo>
                  <a:pt x="1961765" y="3809"/>
                </a:lnTo>
                <a:lnTo>
                  <a:pt x="1904234" y="0"/>
                </a:lnTo>
                <a:close/>
              </a:path>
              <a:path w="2249804" h="2019300">
                <a:moveTo>
                  <a:pt x="2234942" y="28193"/>
                </a:moveTo>
                <a:lnTo>
                  <a:pt x="2234486" y="35346"/>
                </a:lnTo>
                <a:lnTo>
                  <a:pt x="2241800" y="35813"/>
                </a:lnTo>
                <a:lnTo>
                  <a:pt x="2234942" y="28193"/>
                </a:lnTo>
                <a:close/>
              </a:path>
              <a:path w="2249804" h="2019300">
                <a:moveTo>
                  <a:pt x="1961765" y="3809"/>
                </a:moveTo>
                <a:lnTo>
                  <a:pt x="1925570" y="3809"/>
                </a:lnTo>
                <a:lnTo>
                  <a:pt x="1936578" y="16285"/>
                </a:lnTo>
                <a:lnTo>
                  <a:pt x="2234486" y="35346"/>
                </a:lnTo>
                <a:lnTo>
                  <a:pt x="2234942" y="28193"/>
                </a:lnTo>
                <a:lnTo>
                  <a:pt x="2249078" y="28193"/>
                </a:lnTo>
                <a:lnTo>
                  <a:pt x="2249420" y="22859"/>
                </a:lnTo>
                <a:lnTo>
                  <a:pt x="1961765" y="3809"/>
                </a:lnTo>
                <a:close/>
              </a:path>
              <a:path w="2249804" h="2019300">
                <a:moveTo>
                  <a:pt x="1925570" y="3809"/>
                </a:moveTo>
                <a:lnTo>
                  <a:pt x="1920236" y="15239"/>
                </a:lnTo>
                <a:lnTo>
                  <a:pt x="1936578" y="16285"/>
                </a:lnTo>
                <a:lnTo>
                  <a:pt x="1925570" y="38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476115" y="2373639"/>
            <a:ext cx="2112010" cy="1896745"/>
          </a:xfrm>
          <a:custGeom>
            <a:avLst/>
            <a:gdLst/>
            <a:ahLst/>
            <a:cxnLst/>
            <a:rect l="l" t="t" r="r" b="b"/>
            <a:pathLst>
              <a:path w="2112009" h="1896745">
                <a:moveTo>
                  <a:pt x="149351" y="0"/>
                </a:moveTo>
                <a:lnTo>
                  <a:pt x="0" y="169163"/>
                </a:lnTo>
                <a:lnTo>
                  <a:pt x="1867661" y="1812035"/>
                </a:lnTo>
                <a:lnTo>
                  <a:pt x="1792985" y="1896617"/>
                </a:lnTo>
                <a:lnTo>
                  <a:pt x="2111501" y="1876805"/>
                </a:lnTo>
                <a:lnTo>
                  <a:pt x="2096378" y="1642109"/>
                </a:lnTo>
                <a:lnTo>
                  <a:pt x="2016251" y="1642109"/>
                </a:lnTo>
                <a:lnTo>
                  <a:pt x="149351" y="0"/>
                </a:lnTo>
                <a:close/>
              </a:path>
              <a:path w="2112009" h="1896745">
                <a:moveTo>
                  <a:pt x="2090927" y="1557527"/>
                </a:moveTo>
                <a:lnTo>
                  <a:pt x="2016251" y="1642109"/>
                </a:lnTo>
                <a:lnTo>
                  <a:pt x="2096378" y="1642109"/>
                </a:lnTo>
                <a:lnTo>
                  <a:pt x="2090927" y="1557527"/>
                </a:lnTo>
                <a:close/>
              </a:path>
            </a:pathLst>
          </a:custGeom>
          <a:solidFill>
            <a:srgbClr val="FFFF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466209" y="2363733"/>
            <a:ext cx="2129155" cy="1915160"/>
          </a:xfrm>
          <a:custGeom>
            <a:avLst/>
            <a:gdLst/>
            <a:ahLst/>
            <a:cxnLst/>
            <a:rect l="l" t="t" r="r" b="b"/>
            <a:pathLst>
              <a:path w="2129154" h="1915160">
                <a:moveTo>
                  <a:pt x="1867667" y="1822588"/>
                </a:moveTo>
                <a:lnTo>
                  <a:pt x="1786889" y="1914905"/>
                </a:lnTo>
                <a:lnTo>
                  <a:pt x="1845879" y="1911095"/>
                </a:lnTo>
                <a:lnTo>
                  <a:pt x="1807463" y="1911095"/>
                </a:lnTo>
                <a:lnTo>
                  <a:pt x="1802129" y="1899665"/>
                </a:lnTo>
                <a:lnTo>
                  <a:pt x="1818431" y="1898651"/>
                </a:lnTo>
                <a:lnTo>
                  <a:pt x="1881339" y="1827275"/>
                </a:lnTo>
                <a:lnTo>
                  <a:pt x="1872995" y="1827275"/>
                </a:lnTo>
                <a:lnTo>
                  <a:pt x="1867667" y="1822588"/>
                </a:lnTo>
                <a:close/>
              </a:path>
              <a:path w="2129154" h="1915160">
                <a:moveTo>
                  <a:pt x="1818431" y="1898651"/>
                </a:moveTo>
                <a:lnTo>
                  <a:pt x="1802129" y="1899665"/>
                </a:lnTo>
                <a:lnTo>
                  <a:pt x="1807463" y="1911095"/>
                </a:lnTo>
                <a:lnTo>
                  <a:pt x="1818431" y="1898651"/>
                </a:lnTo>
                <a:close/>
              </a:path>
              <a:path w="2129154" h="1915160">
                <a:moveTo>
                  <a:pt x="2114133" y="1880259"/>
                </a:moveTo>
                <a:lnTo>
                  <a:pt x="1818431" y="1898651"/>
                </a:lnTo>
                <a:lnTo>
                  <a:pt x="1807463" y="1911095"/>
                </a:lnTo>
                <a:lnTo>
                  <a:pt x="1845879" y="1911095"/>
                </a:lnTo>
                <a:lnTo>
                  <a:pt x="2129027" y="1892807"/>
                </a:lnTo>
                <a:lnTo>
                  <a:pt x="2128634" y="1886711"/>
                </a:lnTo>
                <a:lnTo>
                  <a:pt x="2114549" y="1886711"/>
                </a:lnTo>
                <a:lnTo>
                  <a:pt x="2114133" y="1880259"/>
                </a:lnTo>
                <a:close/>
              </a:path>
              <a:path w="2129154" h="1915160">
                <a:moveTo>
                  <a:pt x="2120645" y="1879853"/>
                </a:moveTo>
                <a:lnTo>
                  <a:pt x="2114133" y="1880259"/>
                </a:lnTo>
                <a:lnTo>
                  <a:pt x="2114549" y="1886711"/>
                </a:lnTo>
                <a:lnTo>
                  <a:pt x="2120645" y="1879853"/>
                </a:lnTo>
                <a:close/>
              </a:path>
              <a:path w="2129154" h="1915160">
                <a:moveTo>
                  <a:pt x="2128191" y="1879853"/>
                </a:moveTo>
                <a:lnTo>
                  <a:pt x="2120645" y="1879853"/>
                </a:lnTo>
                <a:lnTo>
                  <a:pt x="2114549" y="1886711"/>
                </a:lnTo>
                <a:lnTo>
                  <a:pt x="2128634" y="1886711"/>
                </a:lnTo>
                <a:lnTo>
                  <a:pt x="2128191" y="1879853"/>
                </a:lnTo>
                <a:close/>
              </a:path>
              <a:path w="2129154" h="1915160">
                <a:moveTo>
                  <a:pt x="2108061" y="1568195"/>
                </a:moveTo>
                <a:lnTo>
                  <a:pt x="2093975" y="1568195"/>
                </a:lnTo>
                <a:lnTo>
                  <a:pt x="2106167" y="1572005"/>
                </a:lnTo>
                <a:lnTo>
                  <a:pt x="2095037" y="1584634"/>
                </a:lnTo>
                <a:lnTo>
                  <a:pt x="2114133" y="1880259"/>
                </a:lnTo>
                <a:lnTo>
                  <a:pt x="2120645" y="1879853"/>
                </a:lnTo>
                <a:lnTo>
                  <a:pt x="2128191" y="1879853"/>
                </a:lnTo>
                <a:lnTo>
                  <a:pt x="2108061" y="1568195"/>
                </a:lnTo>
                <a:close/>
              </a:path>
              <a:path w="2129154" h="1915160">
                <a:moveTo>
                  <a:pt x="1872233" y="1817369"/>
                </a:moveTo>
                <a:lnTo>
                  <a:pt x="1867667" y="1822588"/>
                </a:lnTo>
                <a:lnTo>
                  <a:pt x="1872995" y="1827275"/>
                </a:lnTo>
                <a:lnTo>
                  <a:pt x="1872233" y="1817369"/>
                </a:lnTo>
                <a:close/>
              </a:path>
              <a:path w="2129154" h="1915160">
                <a:moveTo>
                  <a:pt x="1882382" y="1817369"/>
                </a:moveTo>
                <a:lnTo>
                  <a:pt x="1872233" y="1817369"/>
                </a:lnTo>
                <a:lnTo>
                  <a:pt x="1872995" y="1827275"/>
                </a:lnTo>
                <a:lnTo>
                  <a:pt x="1881339" y="1827275"/>
                </a:lnTo>
                <a:lnTo>
                  <a:pt x="1886711" y="1821179"/>
                </a:lnTo>
                <a:lnTo>
                  <a:pt x="1882382" y="1817369"/>
                </a:lnTo>
                <a:close/>
              </a:path>
              <a:path w="2129154" h="1915160">
                <a:moveTo>
                  <a:pt x="158495" y="0"/>
                </a:moveTo>
                <a:lnTo>
                  <a:pt x="0" y="179831"/>
                </a:lnTo>
                <a:lnTo>
                  <a:pt x="1867667" y="1822588"/>
                </a:lnTo>
                <a:lnTo>
                  <a:pt x="1872233" y="1817369"/>
                </a:lnTo>
                <a:lnTo>
                  <a:pt x="1882382" y="1817369"/>
                </a:lnTo>
                <a:lnTo>
                  <a:pt x="25735" y="183641"/>
                </a:lnTo>
                <a:lnTo>
                  <a:pt x="15239" y="183641"/>
                </a:lnTo>
                <a:lnTo>
                  <a:pt x="14477" y="173735"/>
                </a:lnTo>
                <a:lnTo>
                  <a:pt x="23941" y="173735"/>
                </a:lnTo>
                <a:lnTo>
                  <a:pt x="159843" y="19016"/>
                </a:lnTo>
                <a:lnTo>
                  <a:pt x="154685" y="14477"/>
                </a:lnTo>
                <a:lnTo>
                  <a:pt x="174949" y="14477"/>
                </a:lnTo>
                <a:lnTo>
                  <a:pt x="158495" y="0"/>
                </a:lnTo>
                <a:close/>
              </a:path>
              <a:path w="2129154" h="1915160">
                <a:moveTo>
                  <a:pt x="174949" y="14477"/>
                </a:moveTo>
                <a:lnTo>
                  <a:pt x="163829" y="14477"/>
                </a:lnTo>
                <a:lnTo>
                  <a:pt x="159843" y="19016"/>
                </a:lnTo>
                <a:lnTo>
                  <a:pt x="2026919" y="1661921"/>
                </a:lnTo>
                <a:lnTo>
                  <a:pt x="2039008" y="1648205"/>
                </a:lnTo>
                <a:lnTo>
                  <a:pt x="2021585" y="1648205"/>
                </a:lnTo>
                <a:lnTo>
                  <a:pt x="2025940" y="1643229"/>
                </a:lnTo>
                <a:lnTo>
                  <a:pt x="174949" y="14477"/>
                </a:lnTo>
                <a:close/>
              </a:path>
              <a:path w="2129154" h="1915160">
                <a:moveTo>
                  <a:pt x="2025940" y="1643229"/>
                </a:moveTo>
                <a:lnTo>
                  <a:pt x="2021585" y="1648205"/>
                </a:lnTo>
                <a:lnTo>
                  <a:pt x="2030729" y="1647443"/>
                </a:lnTo>
                <a:lnTo>
                  <a:pt x="2025940" y="1643229"/>
                </a:lnTo>
                <a:close/>
              </a:path>
              <a:path w="2129154" h="1915160">
                <a:moveTo>
                  <a:pt x="2106929" y="1550669"/>
                </a:moveTo>
                <a:lnTo>
                  <a:pt x="2025940" y="1643229"/>
                </a:lnTo>
                <a:lnTo>
                  <a:pt x="2030729" y="1647443"/>
                </a:lnTo>
                <a:lnTo>
                  <a:pt x="2021585" y="1648205"/>
                </a:lnTo>
                <a:lnTo>
                  <a:pt x="2039008" y="1648205"/>
                </a:lnTo>
                <a:lnTo>
                  <a:pt x="2095037" y="1584634"/>
                </a:lnTo>
                <a:lnTo>
                  <a:pt x="2093975" y="1568195"/>
                </a:lnTo>
                <a:lnTo>
                  <a:pt x="2108061" y="1568195"/>
                </a:lnTo>
                <a:lnTo>
                  <a:pt x="2106929" y="1550669"/>
                </a:lnTo>
                <a:close/>
              </a:path>
              <a:path w="2129154" h="1915160">
                <a:moveTo>
                  <a:pt x="2093975" y="1568195"/>
                </a:moveTo>
                <a:lnTo>
                  <a:pt x="2095037" y="1584634"/>
                </a:lnTo>
                <a:lnTo>
                  <a:pt x="2106167" y="1572005"/>
                </a:lnTo>
                <a:lnTo>
                  <a:pt x="2093975" y="1568195"/>
                </a:lnTo>
                <a:close/>
              </a:path>
              <a:path w="2129154" h="1915160">
                <a:moveTo>
                  <a:pt x="14477" y="173735"/>
                </a:moveTo>
                <a:lnTo>
                  <a:pt x="15239" y="183641"/>
                </a:lnTo>
                <a:lnTo>
                  <a:pt x="19815" y="178432"/>
                </a:lnTo>
                <a:lnTo>
                  <a:pt x="14477" y="173735"/>
                </a:lnTo>
                <a:close/>
              </a:path>
              <a:path w="2129154" h="1915160">
                <a:moveTo>
                  <a:pt x="19815" y="178432"/>
                </a:moveTo>
                <a:lnTo>
                  <a:pt x="15239" y="183641"/>
                </a:lnTo>
                <a:lnTo>
                  <a:pt x="25735" y="183641"/>
                </a:lnTo>
                <a:lnTo>
                  <a:pt x="19815" y="178432"/>
                </a:lnTo>
                <a:close/>
              </a:path>
              <a:path w="2129154" h="1915160">
                <a:moveTo>
                  <a:pt x="23941" y="173735"/>
                </a:moveTo>
                <a:lnTo>
                  <a:pt x="14477" y="173735"/>
                </a:lnTo>
                <a:lnTo>
                  <a:pt x="19815" y="178432"/>
                </a:lnTo>
                <a:lnTo>
                  <a:pt x="23941" y="173735"/>
                </a:lnTo>
                <a:close/>
              </a:path>
              <a:path w="2129154" h="1915160">
                <a:moveTo>
                  <a:pt x="163829" y="14477"/>
                </a:moveTo>
                <a:lnTo>
                  <a:pt x="154685" y="14477"/>
                </a:lnTo>
                <a:lnTo>
                  <a:pt x="159843" y="19016"/>
                </a:lnTo>
                <a:lnTo>
                  <a:pt x="163829" y="144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166238" y="2985525"/>
            <a:ext cx="441325" cy="2223135"/>
          </a:xfrm>
          <a:custGeom>
            <a:avLst/>
            <a:gdLst/>
            <a:ahLst/>
            <a:cxnLst/>
            <a:rect l="l" t="t" r="r" b="b"/>
            <a:pathLst>
              <a:path w="441325" h="2223135">
                <a:moveTo>
                  <a:pt x="0" y="2051297"/>
                </a:moveTo>
                <a:lnTo>
                  <a:pt x="140207" y="2222747"/>
                </a:lnTo>
                <a:lnTo>
                  <a:pt x="312419" y="2082539"/>
                </a:lnTo>
                <a:lnTo>
                  <a:pt x="233933" y="2074919"/>
                </a:lnTo>
                <a:lnTo>
                  <a:pt x="235467" y="2059679"/>
                </a:lnTo>
                <a:lnTo>
                  <a:pt x="78485" y="2059679"/>
                </a:lnTo>
                <a:lnTo>
                  <a:pt x="0" y="2051297"/>
                </a:lnTo>
                <a:close/>
              </a:path>
              <a:path w="441325" h="2223135">
                <a:moveTo>
                  <a:pt x="284987" y="0"/>
                </a:moveTo>
                <a:lnTo>
                  <a:pt x="78485" y="2059679"/>
                </a:lnTo>
                <a:lnTo>
                  <a:pt x="235467" y="2059679"/>
                </a:lnTo>
                <a:lnTo>
                  <a:pt x="441197" y="15239"/>
                </a:lnTo>
                <a:lnTo>
                  <a:pt x="284987" y="0"/>
                </a:lnTo>
                <a:close/>
              </a:path>
            </a:pathLst>
          </a:custGeom>
          <a:solidFill>
            <a:srgbClr val="FFFF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150997" y="2977905"/>
            <a:ext cx="464184" cy="2240280"/>
          </a:xfrm>
          <a:custGeom>
            <a:avLst/>
            <a:gdLst/>
            <a:ahLst/>
            <a:cxnLst/>
            <a:rect l="l" t="t" r="r" b="b"/>
            <a:pathLst>
              <a:path w="464185" h="2240279">
                <a:moveTo>
                  <a:pt x="0" y="2050535"/>
                </a:moveTo>
                <a:lnTo>
                  <a:pt x="154685" y="2240273"/>
                </a:lnTo>
                <a:lnTo>
                  <a:pt x="171510" y="2226557"/>
                </a:lnTo>
                <a:lnTo>
                  <a:pt x="160781" y="2226557"/>
                </a:lnTo>
                <a:lnTo>
                  <a:pt x="151637" y="2225033"/>
                </a:lnTo>
                <a:lnTo>
                  <a:pt x="156370" y="2221163"/>
                </a:lnTo>
                <a:lnTo>
                  <a:pt x="30537" y="2067291"/>
                </a:lnTo>
                <a:lnTo>
                  <a:pt x="15239" y="2065775"/>
                </a:lnTo>
                <a:lnTo>
                  <a:pt x="20573" y="2055107"/>
                </a:lnTo>
                <a:lnTo>
                  <a:pt x="43609" y="2055107"/>
                </a:lnTo>
                <a:lnTo>
                  <a:pt x="0" y="2050535"/>
                </a:lnTo>
                <a:close/>
              </a:path>
              <a:path w="464185" h="2240279">
                <a:moveTo>
                  <a:pt x="156370" y="2221163"/>
                </a:moveTo>
                <a:lnTo>
                  <a:pt x="151637" y="2225033"/>
                </a:lnTo>
                <a:lnTo>
                  <a:pt x="160781" y="2226557"/>
                </a:lnTo>
                <a:lnTo>
                  <a:pt x="156370" y="2221163"/>
                </a:lnTo>
                <a:close/>
              </a:path>
              <a:path w="464185" h="2240279">
                <a:moveTo>
                  <a:pt x="310186" y="2095376"/>
                </a:moveTo>
                <a:lnTo>
                  <a:pt x="156370" y="2221163"/>
                </a:lnTo>
                <a:lnTo>
                  <a:pt x="160781" y="2226557"/>
                </a:lnTo>
                <a:lnTo>
                  <a:pt x="171510" y="2226557"/>
                </a:lnTo>
                <a:lnTo>
                  <a:pt x="330403" y="2097017"/>
                </a:lnTo>
                <a:lnTo>
                  <a:pt x="326897" y="2097017"/>
                </a:lnTo>
                <a:lnTo>
                  <a:pt x="310186" y="2095376"/>
                </a:lnTo>
                <a:close/>
              </a:path>
              <a:path w="464185" h="2240279">
                <a:moveTo>
                  <a:pt x="323087" y="2084825"/>
                </a:moveTo>
                <a:lnTo>
                  <a:pt x="310186" y="2095376"/>
                </a:lnTo>
                <a:lnTo>
                  <a:pt x="326897" y="2097017"/>
                </a:lnTo>
                <a:lnTo>
                  <a:pt x="323087" y="2084825"/>
                </a:lnTo>
                <a:close/>
              </a:path>
              <a:path w="464185" h="2240279">
                <a:moveTo>
                  <a:pt x="337155" y="2084825"/>
                </a:moveTo>
                <a:lnTo>
                  <a:pt x="323087" y="2084825"/>
                </a:lnTo>
                <a:lnTo>
                  <a:pt x="326897" y="2097017"/>
                </a:lnTo>
                <a:lnTo>
                  <a:pt x="330403" y="2097017"/>
                </a:lnTo>
                <a:lnTo>
                  <a:pt x="344423" y="2085587"/>
                </a:lnTo>
                <a:lnTo>
                  <a:pt x="337155" y="2084825"/>
                </a:lnTo>
                <a:close/>
              </a:path>
              <a:path w="464185" h="2240279">
                <a:moveTo>
                  <a:pt x="449579" y="22859"/>
                </a:moveTo>
                <a:lnTo>
                  <a:pt x="241553" y="2088635"/>
                </a:lnTo>
                <a:lnTo>
                  <a:pt x="310186" y="2095376"/>
                </a:lnTo>
                <a:lnTo>
                  <a:pt x="323087" y="2084825"/>
                </a:lnTo>
                <a:lnTo>
                  <a:pt x="337155" y="2084825"/>
                </a:lnTo>
                <a:lnTo>
                  <a:pt x="322619" y="2083301"/>
                </a:lnTo>
                <a:lnTo>
                  <a:pt x="256031" y="2083301"/>
                </a:lnTo>
                <a:lnTo>
                  <a:pt x="249935" y="2075681"/>
                </a:lnTo>
                <a:lnTo>
                  <a:pt x="256799" y="2075681"/>
                </a:lnTo>
                <a:lnTo>
                  <a:pt x="462753" y="29717"/>
                </a:lnTo>
                <a:lnTo>
                  <a:pt x="455675" y="29717"/>
                </a:lnTo>
                <a:lnTo>
                  <a:pt x="448955" y="29062"/>
                </a:lnTo>
                <a:lnTo>
                  <a:pt x="455093" y="29062"/>
                </a:lnTo>
                <a:lnTo>
                  <a:pt x="449579" y="22859"/>
                </a:lnTo>
                <a:close/>
              </a:path>
              <a:path w="464185" h="2240279">
                <a:moveTo>
                  <a:pt x="249935" y="2075681"/>
                </a:moveTo>
                <a:lnTo>
                  <a:pt x="256031" y="2083301"/>
                </a:lnTo>
                <a:lnTo>
                  <a:pt x="256727" y="2076393"/>
                </a:lnTo>
                <a:lnTo>
                  <a:pt x="249935" y="2075681"/>
                </a:lnTo>
                <a:close/>
              </a:path>
              <a:path w="464185" h="2240279">
                <a:moveTo>
                  <a:pt x="256727" y="2076393"/>
                </a:moveTo>
                <a:lnTo>
                  <a:pt x="256031" y="2083301"/>
                </a:lnTo>
                <a:lnTo>
                  <a:pt x="322619" y="2083301"/>
                </a:lnTo>
                <a:lnTo>
                  <a:pt x="256727" y="2076393"/>
                </a:lnTo>
                <a:close/>
              </a:path>
              <a:path w="464185" h="2240279">
                <a:moveTo>
                  <a:pt x="256799" y="2075681"/>
                </a:moveTo>
                <a:lnTo>
                  <a:pt x="249935" y="2075681"/>
                </a:lnTo>
                <a:lnTo>
                  <a:pt x="256727" y="2076393"/>
                </a:lnTo>
                <a:lnTo>
                  <a:pt x="256799" y="2075681"/>
                </a:lnTo>
                <a:close/>
              </a:path>
              <a:path w="464185" h="2240279">
                <a:moveTo>
                  <a:pt x="43609" y="2055107"/>
                </a:moveTo>
                <a:lnTo>
                  <a:pt x="20573" y="2055107"/>
                </a:lnTo>
                <a:lnTo>
                  <a:pt x="30537" y="2067291"/>
                </a:lnTo>
                <a:lnTo>
                  <a:pt x="99821" y="2074157"/>
                </a:lnTo>
                <a:lnTo>
                  <a:pt x="100586" y="2066537"/>
                </a:lnTo>
                <a:lnTo>
                  <a:pt x="86867" y="2066537"/>
                </a:lnTo>
                <a:lnTo>
                  <a:pt x="87552" y="2059714"/>
                </a:lnTo>
                <a:lnTo>
                  <a:pt x="43609" y="2055107"/>
                </a:lnTo>
                <a:close/>
              </a:path>
              <a:path w="464185" h="2240279">
                <a:moveTo>
                  <a:pt x="20573" y="2055107"/>
                </a:moveTo>
                <a:lnTo>
                  <a:pt x="15239" y="2065775"/>
                </a:lnTo>
                <a:lnTo>
                  <a:pt x="30537" y="2067291"/>
                </a:lnTo>
                <a:lnTo>
                  <a:pt x="20573" y="2055107"/>
                </a:lnTo>
                <a:close/>
              </a:path>
              <a:path w="464185" h="2240279">
                <a:moveTo>
                  <a:pt x="87552" y="2059714"/>
                </a:moveTo>
                <a:lnTo>
                  <a:pt x="86867" y="2066537"/>
                </a:lnTo>
                <a:lnTo>
                  <a:pt x="94487" y="2060441"/>
                </a:lnTo>
                <a:lnTo>
                  <a:pt x="87552" y="2059714"/>
                </a:lnTo>
                <a:close/>
              </a:path>
              <a:path w="464185" h="2240279">
                <a:moveTo>
                  <a:pt x="294131" y="0"/>
                </a:moveTo>
                <a:lnTo>
                  <a:pt x="87552" y="2059714"/>
                </a:lnTo>
                <a:lnTo>
                  <a:pt x="94487" y="2060441"/>
                </a:lnTo>
                <a:lnTo>
                  <a:pt x="86867" y="2066537"/>
                </a:lnTo>
                <a:lnTo>
                  <a:pt x="100586" y="2066537"/>
                </a:lnTo>
                <a:lnTo>
                  <a:pt x="306406" y="15155"/>
                </a:lnTo>
                <a:lnTo>
                  <a:pt x="299465" y="14477"/>
                </a:lnTo>
                <a:lnTo>
                  <a:pt x="307085" y="8381"/>
                </a:lnTo>
                <a:lnTo>
                  <a:pt x="379094" y="8381"/>
                </a:lnTo>
                <a:lnTo>
                  <a:pt x="294131" y="0"/>
                </a:lnTo>
                <a:close/>
              </a:path>
              <a:path w="464185" h="2240279">
                <a:moveTo>
                  <a:pt x="455093" y="29062"/>
                </a:moveTo>
                <a:lnTo>
                  <a:pt x="448955" y="29062"/>
                </a:lnTo>
                <a:lnTo>
                  <a:pt x="455675" y="29717"/>
                </a:lnTo>
                <a:lnTo>
                  <a:pt x="455093" y="29062"/>
                </a:lnTo>
                <a:close/>
              </a:path>
              <a:path w="464185" h="2240279">
                <a:moveTo>
                  <a:pt x="463444" y="22859"/>
                </a:moveTo>
                <a:lnTo>
                  <a:pt x="449579" y="22859"/>
                </a:lnTo>
                <a:lnTo>
                  <a:pt x="455675" y="29717"/>
                </a:lnTo>
                <a:lnTo>
                  <a:pt x="462753" y="29717"/>
                </a:lnTo>
                <a:lnTo>
                  <a:pt x="463444" y="22859"/>
                </a:lnTo>
                <a:close/>
              </a:path>
              <a:path w="464185" h="2240279">
                <a:moveTo>
                  <a:pt x="379094" y="8381"/>
                </a:moveTo>
                <a:lnTo>
                  <a:pt x="307085" y="8381"/>
                </a:lnTo>
                <a:lnTo>
                  <a:pt x="306406" y="15155"/>
                </a:lnTo>
                <a:lnTo>
                  <a:pt x="448955" y="29062"/>
                </a:lnTo>
                <a:lnTo>
                  <a:pt x="449579" y="22859"/>
                </a:lnTo>
                <a:lnTo>
                  <a:pt x="463444" y="22859"/>
                </a:lnTo>
                <a:lnTo>
                  <a:pt x="464057" y="16763"/>
                </a:lnTo>
                <a:lnTo>
                  <a:pt x="379094" y="8381"/>
                </a:lnTo>
                <a:close/>
              </a:path>
              <a:path w="464185" h="2240279">
                <a:moveTo>
                  <a:pt x="307085" y="8381"/>
                </a:moveTo>
                <a:lnTo>
                  <a:pt x="299465" y="14477"/>
                </a:lnTo>
                <a:lnTo>
                  <a:pt x="306406" y="15155"/>
                </a:lnTo>
                <a:lnTo>
                  <a:pt x="307085" y="83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2598" rIns="0" bIns="0" rtlCol="0">
            <a:spAutoFit/>
          </a:bodyPr>
          <a:lstStyle/>
          <a:p>
            <a:pPr marL="464184">
              <a:lnSpc>
                <a:spcPct val="100000"/>
              </a:lnSpc>
            </a:pPr>
            <a:r>
              <a:rPr spc="15" dirty="0"/>
              <a:t>Opties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9785">
              <a:lnSpc>
                <a:spcPct val="100000"/>
              </a:lnSpc>
            </a:pPr>
            <a:r>
              <a:rPr spc="-20" dirty="0"/>
              <a:t>Ui</a:t>
            </a:r>
            <a:r>
              <a:rPr spc="-15" dirty="0"/>
              <a:t>t</a:t>
            </a:r>
            <a:r>
              <a:rPr spc="285" dirty="0">
                <a:latin typeface="Times New Roman"/>
                <a:cs typeface="Times New Roman"/>
              </a:rPr>
              <a:t> </a:t>
            </a:r>
            <a:r>
              <a:rPr spc="-20" dirty="0"/>
              <a:t>RxJs-bibliotheek</a:t>
            </a:r>
            <a:r>
              <a:rPr spc="-10" dirty="0"/>
              <a:t>,</a:t>
            </a:r>
            <a:r>
              <a:rPr spc="315" dirty="0">
                <a:latin typeface="Times New Roman"/>
                <a:cs typeface="Times New Roman"/>
              </a:rPr>
              <a:t> </a:t>
            </a:r>
            <a:r>
              <a:rPr spc="-25" dirty="0"/>
              <a:t>wer</a:t>
            </a:r>
            <a:r>
              <a:rPr spc="-40" dirty="0"/>
              <a:t>k</a:t>
            </a:r>
            <a:r>
              <a:rPr spc="-20" dirty="0"/>
              <a:t>en</a:t>
            </a:r>
            <a:r>
              <a:rPr spc="260" dirty="0">
                <a:latin typeface="Times New Roman"/>
                <a:cs typeface="Times New Roman"/>
              </a:rPr>
              <a:t> </a:t>
            </a:r>
            <a:r>
              <a:rPr spc="-20" dirty="0"/>
              <a:t>met:</a:t>
            </a:r>
          </a:p>
          <a:p>
            <a:pPr marL="1160780" indent="-340995">
              <a:lnSpc>
                <a:spcPct val="100000"/>
              </a:lnSpc>
              <a:spcBef>
                <a:spcPts val="2160"/>
              </a:spcBef>
              <a:buFont typeface="Courier New"/>
              <a:buChar char="•"/>
              <a:tabLst>
                <a:tab pos="1161415" algn="l"/>
              </a:tabLst>
            </a:pPr>
            <a:r>
              <a:rPr spc="-25" dirty="0">
                <a:latin typeface="Courier New"/>
                <a:cs typeface="Courier New"/>
              </a:rPr>
              <a:t>EventEmitter()</a:t>
            </a:r>
          </a:p>
          <a:p>
            <a:pPr marL="1160780" indent="-340995">
              <a:lnSpc>
                <a:spcPct val="100000"/>
              </a:lnSpc>
              <a:spcBef>
                <a:spcPts val="2165"/>
              </a:spcBef>
              <a:buFont typeface="Courier New"/>
              <a:buChar char="•"/>
              <a:tabLst>
                <a:tab pos="1161415" algn="l"/>
              </a:tabLst>
            </a:pPr>
            <a:r>
              <a:rPr spc="-25" dirty="0">
                <a:latin typeface="Courier New"/>
                <a:cs typeface="Courier New"/>
              </a:rPr>
              <a:t>Observable()</a:t>
            </a:r>
          </a:p>
          <a:p>
            <a:pPr marL="1160780" indent="-340995">
              <a:lnSpc>
                <a:spcPct val="100000"/>
              </a:lnSpc>
              <a:spcBef>
                <a:spcPts val="2165"/>
              </a:spcBef>
              <a:buFont typeface="Courier New"/>
              <a:buChar char="•"/>
              <a:tabLst>
                <a:tab pos="1161415" algn="l"/>
              </a:tabLst>
            </a:pPr>
            <a:r>
              <a:rPr spc="-25" dirty="0">
                <a:latin typeface="Courier New"/>
                <a:cs typeface="Courier New"/>
              </a:rPr>
              <a:t>Observer()</a:t>
            </a:r>
          </a:p>
          <a:p>
            <a:pPr marL="1160780" indent="-340995">
              <a:lnSpc>
                <a:spcPct val="100000"/>
              </a:lnSpc>
              <a:spcBef>
                <a:spcPts val="2160"/>
              </a:spcBef>
              <a:buFont typeface="Courier New"/>
              <a:buChar char="•"/>
              <a:tabLst>
                <a:tab pos="1161415" algn="l"/>
              </a:tabLst>
            </a:pPr>
            <a:r>
              <a:rPr spc="-25" dirty="0">
                <a:latin typeface="Courier New"/>
                <a:cs typeface="Courier New"/>
              </a:rPr>
              <a:t>Subject(</a:t>
            </a:r>
            <a:r>
              <a:rPr spc="-20" dirty="0">
                <a:latin typeface="Courier New"/>
                <a:cs typeface="Courier New"/>
              </a:rPr>
              <a:t>)</a:t>
            </a:r>
            <a:r>
              <a:rPr spc="-665" dirty="0">
                <a:latin typeface="Courier New"/>
                <a:cs typeface="Courier New"/>
              </a:rPr>
              <a:t> </a:t>
            </a:r>
            <a:r>
              <a:rPr spc="-20" dirty="0"/>
              <a:t>(</a:t>
            </a:r>
            <a:r>
              <a:rPr spc="-35" dirty="0"/>
              <a:t>z</a:t>
            </a:r>
            <a:r>
              <a:rPr spc="-25" dirty="0"/>
              <a:t>owe</a:t>
            </a:r>
            <a:r>
              <a:rPr spc="-10" dirty="0"/>
              <a:t>l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-25" dirty="0">
                <a:latin typeface="Courier New"/>
                <a:cs typeface="Courier New"/>
              </a:rPr>
              <a:t>Observabl</a:t>
            </a:r>
            <a:r>
              <a:rPr spc="-20" dirty="0">
                <a:latin typeface="Courier New"/>
                <a:cs typeface="Courier New"/>
              </a:rPr>
              <a:t>e</a:t>
            </a:r>
            <a:r>
              <a:rPr spc="-660" dirty="0">
                <a:latin typeface="Courier New"/>
                <a:cs typeface="Courier New"/>
              </a:rPr>
              <a:t> </a:t>
            </a:r>
            <a:r>
              <a:rPr spc="-15" dirty="0"/>
              <a:t>als</a:t>
            </a:r>
            <a:r>
              <a:rPr spc="260" dirty="0">
                <a:latin typeface="Times New Roman"/>
                <a:cs typeface="Times New Roman"/>
              </a:rPr>
              <a:t> </a:t>
            </a:r>
            <a:r>
              <a:rPr spc="-25" dirty="0">
                <a:latin typeface="Courier New"/>
                <a:cs typeface="Courier New"/>
              </a:rPr>
              <a:t>Observer</a:t>
            </a:r>
            <a:r>
              <a:rPr spc="-15" dirty="0"/>
              <a:t>)</a:t>
            </a:r>
          </a:p>
          <a:p>
            <a:pPr marL="807085">
              <a:lnSpc>
                <a:spcPct val="100000"/>
              </a:lnSpc>
              <a:spcBef>
                <a:spcPts val="4"/>
              </a:spcBef>
            </a:pPr>
            <a:endParaRPr sz="2250">
              <a:latin typeface="Times New Roman"/>
              <a:cs typeface="Times New Roman"/>
            </a:endParaRPr>
          </a:p>
          <a:p>
            <a:pPr marL="819785">
              <a:lnSpc>
                <a:spcPct val="100000"/>
              </a:lnSpc>
            </a:pPr>
            <a:r>
              <a:rPr sz="3200" i="1" spc="10" dirty="0">
                <a:latin typeface="Verdana"/>
                <a:cs typeface="Verdana"/>
              </a:rPr>
              <a:t>“Publis</a:t>
            </a:r>
            <a:r>
              <a:rPr sz="3200" i="1" spc="20" dirty="0">
                <a:latin typeface="Verdana"/>
                <a:cs typeface="Verdana"/>
              </a:rPr>
              <a:t>h</a:t>
            </a:r>
            <a:r>
              <a:rPr sz="3200" i="1" spc="335" dirty="0">
                <a:latin typeface="Times New Roman"/>
                <a:cs typeface="Times New Roman"/>
              </a:rPr>
              <a:t> </a:t>
            </a:r>
            <a:r>
              <a:rPr sz="3200" i="1" spc="15" dirty="0">
                <a:latin typeface="Verdana"/>
                <a:cs typeface="Verdana"/>
              </a:rPr>
              <a:t>en</a:t>
            </a:r>
            <a:r>
              <a:rPr sz="3200" i="1" spc="325" dirty="0">
                <a:latin typeface="Times New Roman"/>
                <a:cs typeface="Times New Roman"/>
              </a:rPr>
              <a:t> </a:t>
            </a:r>
            <a:r>
              <a:rPr sz="3200" i="1" spc="15" dirty="0">
                <a:latin typeface="Verdana"/>
                <a:cs typeface="Verdana"/>
              </a:rPr>
              <a:t>Subscribe”</a:t>
            </a:r>
            <a:r>
              <a:rPr sz="3200" i="1" spc="315" dirty="0">
                <a:latin typeface="Times New Roman"/>
                <a:cs typeface="Times New Roman"/>
              </a:rPr>
              <a:t> </a:t>
            </a:r>
            <a:r>
              <a:rPr sz="3200" spc="20" dirty="0"/>
              <a:t>–</a:t>
            </a:r>
            <a:r>
              <a:rPr sz="3200" spc="335" dirty="0">
                <a:latin typeface="Times New Roman"/>
                <a:cs typeface="Times New Roman"/>
              </a:rPr>
              <a:t> </a:t>
            </a:r>
            <a:r>
              <a:rPr sz="3200" spc="20" dirty="0"/>
              <a:t>PubSub</a:t>
            </a:r>
            <a:r>
              <a:rPr sz="3200" spc="335" dirty="0">
                <a:latin typeface="Times New Roman"/>
                <a:cs typeface="Times New Roman"/>
              </a:rPr>
              <a:t> </a:t>
            </a:r>
            <a:r>
              <a:rPr sz="3200" spc="10" dirty="0"/>
              <a:t>s</a:t>
            </a:r>
            <a:r>
              <a:rPr sz="3200" spc="15" dirty="0"/>
              <a:t>ysteem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83673" y="824487"/>
            <a:ext cx="8860790" cy="5828665"/>
          </a:xfrm>
          <a:custGeom>
            <a:avLst/>
            <a:gdLst/>
            <a:ahLst/>
            <a:cxnLst/>
            <a:rect l="l" t="t" r="r" b="b"/>
            <a:pathLst>
              <a:path w="8860790" h="5828665">
                <a:moveTo>
                  <a:pt x="0" y="5828537"/>
                </a:moveTo>
                <a:lnTo>
                  <a:pt x="8860535" y="5828537"/>
                </a:lnTo>
                <a:lnTo>
                  <a:pt x="8860535" y="0"/>
                </a:lnTo>
                <a:lnTo>
                  <a:pt x="0" y="0"/>
                </a:lnTo>
                <a:lnTo>
                  <a:pt x="0" y="5828537"/>
                </a:lnTo>
                <a:close/>
              </a:path>
            </a:pathLst>
          </a:custGeom>
          <a:solidFill>
            <a:srgbClr val="DDF3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94569" y="1147581"/>
            <a:ext cx="4281805" cy="3184525"/>
          </a:xfrm>
          <a:custGeom>
            <a:avLst/>
            <a:gdLst/>
            <a:ahLst/>
            <a:cxnLst/>
            <a:rect l="l" t="t" r="r" b="b"/>
            <a:pathLst>
              <a:path w="4281805" h="3184525">
                <a:moveTo>
                  <a:pt x="4281677" y="0"/>
                </a:moveTo>
                <a:lnTo>
                  <a:pt x="0" y="0"/>
                </a:lnTo>
                <a:lnTo>
                  <a:pt x="0" y="3184397"/>
                </a:lnTo>
                <a:lnTo>
                  <a:pt x="4281677" y="3184397"/>
                </a:lnTo>
                <a:lnTo>
                  <a:pt x="4281677" y="3177539"/>
                </a:lnTo>
                <a:lnTo>
                  <a:pt x="13715" y="3177539"/>
                </a:lnTo>
                <a:lnTo>
                  <a:pt x="6857" y="3170681"/>
                </a:lnTo>
                <a:lnTo>
                  <a:pt x="13715" y="3170681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4281677" y="6857"/>
                </a:lnTo>
                <a:lnTo>
                  <a:pt x="4281677" y="0"/>
                </a:lnTo>
                <a:close/>
              </a:path>
              <a:path w="4281805" h="3184525">
                <a:moveTo>
                  <a:pt x="13715" y="3170681"/>
                </a:moveTo>
                <a:lnTo>
                  <a:pt x="6857" y="3170681"/>
                </a:lnTo>
                <a:lnTo>
                  <a:pt x="13715" y="3177539"/>
                </a:lnTo>
                <a:lnTo>
                  <a:pt x="13715" y="3170681"/>
                </a:lnTo>
                <a:close/>
              </a:path>
              <a:path w="4281805" h="3184525">
                <a:moveTo>
                  <a:pt x="4267958" y="3170681"/>
                </a:moveTo>
                <a:lnTo>
                  <a:pt x="13715" y="3170681"/>
                </a:lnTo>
                <a:lnTo>
                  <a:pt x="13715" y="3177539"/>
                </a:lnTo>
                <a:lnTo>
                  <a:pt x="4267958" y="3177539"/>
                </a:lnTo>
                <a:lnTo>
                  <a:pt x="4267958" y="3170681"/>
                </a:lnTo>
                <a:close/>
              </a:path>
              <a:path w="4281805" h="3184525">
                <a:moveTo>
                  <a:pt x="4267958" y="6857"/>
                </a:moveTo>
                <a:lnTo>
                  <a:pt x="4267958" y="3177539"/>
                </a:lnTo>
                <a:lnTo>
                  <a:pt x="4274816" y="3170681"/>
                </a:lnTo>
                <a:lnTo>
                  <a:pt x="4281677" y="3170681"/>
                </a:lnTo>
                <a:lnTo>
                  <a:pt x="4281677" y="13715"/>
                </a:lnTo>
                <a:lnTo>
                  <a:pt x="4274816" y="13715"/>
                </a:lnTo>
                <a:lnTo>
                  <a:pt x="4267958" y="6857"/>
                </a:lnTo>
                <a:close/>
              </a:path>
              <a:path w="4281805" h="3184525">
                <a:moveTo>
                  <a:pt x="4281677" y="3170681"/>
                </a:moveTo>
                <a:lnTo>
                  <a:pt x="4274816" y="3170681"/>
                </a:lnTo>
                <a:lnTo>
                  <a:pt x="4267958" y="3177539"/>
                </a:lnTo>
                <a:lnTo>
                  <a:pt x="4281677" y="3177539"/>
                </a:lnTo>
                <a:lnTo>
                  <a:pt x="4281677" y="3170681"/>
                </a:lnTo>
                <a:close/>
              </a:path>
              <a:path w="4281805" h="3184525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4281805" h="3184525">
                <a:moveTo>
                  <a:pt x="4267958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4267958" y="13715"/>
                </a:lnTo>
                <a:lnTo>
                  <a:pt x="4267958" y="6857"/>
                </a:lnTo>
                <a:close/>
              </a:path>
              <a:path w="4281805" h="3184525">
                <a:moveTo>
                  <a:pt x="4281677" y="6857"/>
                </a:moveTo>
                <a:lnTo>
                  <a:pt x="4267958" y="6857"/>
                </a:lnTo>
                <a:lnTo>
                  <a:pt x="4274816" y="13715"/>
                </a:lnTo>
                <a:lnTo>
                  <a:pt x="4281677" y="13715"/>
                </a:lnTo>
                <a:lnTo>
                  <a:pt x="4281677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701427" y="1154439"/>
            <a:ext cx="4268470" cy="3171190"/>
          </a:xfrm>
          <a:prstGeom prst="rect">
            <a:avLst/>
          </a:prstGeom>
          <a:solidFill>
            <a:srgbClr val="32946A"/>
          </a:solidFill>
        </p:spPr>
        <p:txBody>
          <a:bodyPr vert="horz" wrap="square" lIns="0" tIns="0" rIns="0" bIns="0" rtlCol="0">
            <a:spAutoFit/>
          </a:bodyPr>
          <a:lstStyle/>
          <a:p>
            <a:pPr marL="1040765">
              <a:lnSpc>
                <a:spcPct val="100000"/>
              </a:lnSpc>
            </a:pPr>
            <a:r>
              <a:rPr sz="3200" spc="10" dirty="0">
                <a:solidFill>
                  <a:srgbClr val="FFFFFF"/>
                </a:solidFill>
                <a:latin typeface="Verdana"/>
                <a:cs typeface="Verdana"/>
              </a:rPr>
              <a:t>&lt;cit</a:t>
            </a:r>
            <a:r>
              <a:rPr sz="3200" spc="-50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3200" spc="5" dirty="0">
                <a:solidFill>
                  <a:srgbClr val="FFFFFF"/>
                </a:solidFill>
                <a:latin typeface="Verdana"/>
                <a:cs typeface="Verdana"/>
              </a:rPr>
              <a:t>-list&gt;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12095" y="4655061"/>
            <a:ext cx="4173220" cy="1306195"/>
          </a:xfrm>
          <a:custGeom>
            <a:avLst/>
            <a:gdLst/>
            <a:ahLst/>
            <a:cxnLst/>
            <a:rect l="l" t="t" r="r" b="b"/>
            <a:pathLst>
              <a:path w="4173220" h="1306195">
                <a:moveTo>
                  <a:pt x="0" y="1306067"/>
                </a:moveTo>
                <a:lnTo>
                  <a:pt x="4172711" y="1306067"/>
                </a:lnTo>
                <a:lnTo>
                  <a:pt x="4172711" y="0"/>
                </a:lnTo>
                <a:lnTo>
                  <a:pt x="0" y="0"/>
                </a:lnTo>
                <a:lnTo>
                  <a:pt x="0" y="1306067"/>
                </a:lnTo>
                <a:close/>
              </a:path>
            </a:pathLst>
          </a:custGeom>
          <a:solidFill>
            <a:srgbClr val="60C9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05236" y="4648203"/>
            <a:ext cx="4186554" cy="1320165"/>
          </a:xfrm>
          <a:custGeom>
            <a:avLst/>
            <a:gdLst/>
            <a:ahLst/>
            <a:cxnLst/>
            <a:rect l="l" t="t" r="r" b="b"/>
            <a:pathLst>
              <a:path w="4186554" h="1320164">
                <a:moveTo>
                  <a:pt x="4186427" y="0"/>
                </a:moveTo>
                <a:lnTo>
                  <a:pt x="0" y="0"/>
                </a:lnTo>
                <a:lnTo>
                  <a:pt x="0" y="1319783"/>
                </a:lnTo>
                <a:lnTo>
                  <a:pt x="4186427" y="1319783"/>
                </a:lnTo>
                <a:lnTo>
                  <a:pt x="4186427" y="1312925"/>
                </a:lnTo>
                <a:lnTo>
                  <a:pt x="13715" y="1312925"/>
                </a:lnTo>
                <a:lnTo>
                  <a:pt x="6857" y="1306067"/>
                </a:lnTo>
                <a:lnTo>
                  <a:pt x="13715" y="1306067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4186427" y="6857"/>
                </a:lnTo>
                <a:lnTo>
                  <a:pt x="4186427" y="0"/>
                </a:lnTo>
                <a:close/>
              </a:path>
              <a:path w="4186554" h="1320164">
                <a:moveTo>
                  <a:pt x="13715" y="1306067"/>
                </a:moveTo>
                <a:lnTo>
                  <a:pt x="6857" y="1306067"/>
                </a:lnTo>
                <a:lnTo>
                  <a:pt x="13715" y="1312925"/>
                </a:lnTo>
                <a:lnTo>
                  <a:pt x="13715" y="1306067"/>
                </a:lnTo>
                <a:close/>
              </a:path>
              <a:path w="4186554" h="1320164">
                <a:moveTo>
                  <a:pt x="4172708" y="1306067"/>
                </a:moveTo>
                <a:lnTo>
                  <a:pt x="13715" y="1306067"/>
                </a:lnTo>
                <a:lnTo>
                  <a:pt x="13715" y="1312925"/>
                </a:lnTo>
                <a:lnTo>
                  <a:pt x="4172708" y="1312925"/>
                </a:lnTo>
                <a:lnTo>
                  <a:pt x="4172708" y="1306067"/>
                </a:lnTo>
                <a:close/>
              </a:path>
              <a:path w="4186554" h="1320164">
                <a:moveTo>
                  <a:pt x="4172708" y="6857"/>
                </a:moveTo>
                <a:lnTo>
                  <a:pt x="4172708" y="1312925"/>
                </a:lnTo>
                <a:lnTo>
                  <a:pt x="4179566" y="1306067"/>
                </a:lnTo>
                <a:lnTo>
                  <a:pt x="4186427" y="1306067"/>
                </a:lnTo>
                <a:lnTo>
                  <a:pt x="4186427" y="13715"/>
                </a:lnTo>
                <a:lnTo>
                  <a:pt x="4179566" y="13715"/>
                </a:lnTo>
                <a:lnTo>
                  <a:pt x="4172708" y="6857"/>
                </a:lnTo>
                <a:close/>
              </a:path>
              <a:path w="4186554" h="1320164">
                <a:moveTo>
                  <a:pt x="4186427" y="1306067"/>
                </a:moveTo>
                <a:lnTo>
                  <a:pt x="4179566" y="1306067"/>
                </a:lnTo>
                <a:lnTo>
                  <a:pt x="4172708" y="1312925"/>
                </a:lnTo>
                <a:lnTo>
                  <a:pt x="4186427" y="1312925"/>
                </a:lnTo>
                <a:lnTo>
                  <a:pt x="4186427" y="1306067"/>
                </a:lnTo>
                <a:close/>
              </a:path>
              <a:path w="4186554" h="1320164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4186554" h="1320164">
                <a:moveTo>
                  <a:pt x="4172708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4172708" y="13715"/>
                </a:lnTo>
                <a:lnTo>
                  <a:pt x="4172708" y="6857"/>
                </a:lnTo>
                <a:close/>
              </a:path>
              <a:path w="4186554" h="1320164">
                <a:moveTo>
                  <a:pt x="4186427" y="6857"/>
                </a:moveTo>
                <a:lnTo>
                  <a:pt x="4172708" y="6857"/>
                </a:lnTo>
                <a:lnTo>
                  <a:pt x="4179566" y="13715"/>
                </a:lnTo>
                <a:lnTo>
                  <a:pt x="4186427" y="13715"/>
                </a:lnTo>
                <a:lnTo>
                  <a:pt x="4186427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335671" y="5116543"/>
            <a:ext cx="2923540" cy="436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10" dirty="0">
                <a:solidFill>
                  <a:srgbClr val="FFFFFF"/>
                </a:solidFill>
                <a:latin typeface="Verdana"/>
                <a:cs typeface="Verdana"/>
              </a:rPr>
              <a:t>&lt;cit</a:t>
            </a:r>
            <a:r>
              <a:rPr sz="3200" spc="-50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3200" spc="10" dirty="0">
                <a:solidFill>
                  <a:srgbClr val="FFFFFF"/>
                </a:solidFill>
                <a:latin typeface="Verdana"/>
                <a:cs typeface="Verdana"/>
              </a:rPr>
              <a:t>-orders&gt;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287139" y="1154439"/>
            <a:ext cx="3639820" cy="3171190"/>
          </a:xfrm>
          <a:custGeom>
            <a:avLst/>
            <a:gdLst/>
            <a:ahLst/>
            <a:cxnLst/>
            <a:rect l="l" t="t" r="r" b="b"/>
            <a:pathLst>
              <a:path w="3639820" h="3171190">
                <a:moveTo>
                  <a:pt x="0" y="3170681"/>
                </a:moveTo>
                <a:lnTo>
                  <a:pt x="3639311" y="3170681"/>
                </a:lnTo>
                <a:lnTo>
                  <a:pt x="3639311" y="0"/>
                </a:lnTo>
                <a:lnTo>
                  <a:pt x="0" y="0"/>
                </a:lnTo>
                <a:lnTo>
                  <a:pt x="0" y="3170681"/>
                </a:lnTo>
                <a:close/>
              </a:path>
            </a:pathLst>
          </a:custGeom>
          <a:solidFill>
            <a:srgbClr val="3294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280281" y="1147581"/>
            <a:ext cx="3653154" cy="3184525"/>
          </a:xfrm>
          <a:custGeom>
            <a:avLst/>
            <a:gdLst/>
            <a:ahLst/>
            <a:cxnLst/>
            <a:rect l="l" t="t" r="r" b="b"/>
            <a:pathLst>
              <a:path w="3653154" h="3184525">
                <a:moveTo>
                  <a:pt x="3653027" y="0"/>
                </a:moveTo>
                <a:lnTo>
                  <a:pt x="0" y="0"/>
                </a:lnTo>
                <a:lnTo>
                  <a:pt x="0" y="3184397"/>
                </a:lnTo>
                <a:lnTo>
                  <a:pt x="3653027" y="3184397"/>
                </a:lnTo>
                <a:lnTo>
                  <a:pt x="3653027" y="3177539"/>
                </a:lnTo>
                <a:lnTo>
                  <a:pt x="13715" y="3177539"/>
                </a:lnTo>
                <a:lnTo>
                  <a:pt x="6857" y="3170681"/>
                </a:lnTo>
                <a:lnTo>
                  <a:pt x="13715" y="3170681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3653027" y="6857"/>
                </a:lnTo>
                <a:lnTo>
                  <a:pt x="3653027" y="0"/>
                </a:lnTo>
                <a:close/>
              </a:path>
              <a:path w="3653154" h="3184525">
                <a:moveTo>
                  <a:pt x="13715" y="3170681"/>
                </a:moveTo>
                <a:lnTo>
                  <a:pt x="6857" y="3170681"/>
                </a:lnTo>
                <a:lnTo>
                  <a:pt x="13715" y="3177539"/>
                </a:lnTo>
                <a:lnTo>
                  <a:pt x="13715" y="3170681"/>
                </a:lnTo>
                <a:close/>
              </a:path>
              <a:path w="3653154" h="3184525">
                <a:moveTo>
                  <a:pt x="3639311" y="3170681"/>
                </a:moveTo>
                <a:lnTo>
                  <a:pt x="13715" y="3170681"/>
                </a:lnTo>
                <a:lnTo>
                  <a:pt x="13715" y="3177539"/>
                </a:lnTo>
                <a:lnTo>
                  <a:pt x="3639311" y="3177539"/>
                </a:lnTo>
                <a:lnTo>
                  <a:pt x="3639311" y="3170681"/>
                </a:lnTo>
                <a:close/>
              </a:path>
              <a:path w="3653154" h="3184525">
                <a:moveTo>
                  <a:pt x="3639311" y="6857"/>
                </a:moveTo>
                <a:lnTo>
                  <a:pt x="3639311" y="3177539"/>
                </a:lnTo>
                <a:lnTo>
                  <a:pt x="3646169" y="3170681"/>
                </a:lnTo>
                <a:lnTo>
                  <a:pt x="3653027" y="3170681"/>
                </a:lnTo>
                <a:lnTo>
                  <a:pt x="3653027" y="13715"/>
                </a:lnTo>
                <a:lnTo>
                  <a:pt x="3646169" y="13715"/>
                </a:lnTo>
                <a:lnTo>
                  <a:pt x="3639311" y="6857"/>
                </a:lnTo>
                <a:close/>
              </a:path>
              <a:path w="3653154" h="3184525">
                <a:moveTo>
                  <a:pt x="3653027" y="3170681"/>
                </a:moveTo>
                <a:lnTo>
                  <a:pt x="3646169" y="3170681"/>
                </a:lnTo>
                <a:lnTo>
                  <a:pt x="3639311" y="3177539"/>
                </a:lnTo>
                <a:lnTo>
                  <a:pt x="3653027" y="3177539"/>
                </a:lnTo>
                <a:lnTo>
                  <a:pt x="3653027" y="3170681"/>
                </a:lnTo>
                <a:close/>
              </a:path>
              <a:path w="3653154" h="3184525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3653154" h="3184525">
                <a:moveTo>
                  <a:pt x="3639311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3639311" y="13715"/>
                </a:lnTo>
                <a:lnTo>
                  <a:pt x="3639311" y="6857"/>
                </a:lnTo>
                <a:close/>
              </a:path>
              <a:path w="3653154" h="3184525">
                <a:moveTo>
                  <a:pt x="3653027" y="6857"/>
                </a:moveTo>
                <a:lnTo>
                  <a:pt x="3639311" y="6857"/>
                </a:lnTo>
                <a:lnTo>
                  <a:pt x="3646169" y="13715"/>
                </a:lnTo>
                <a:lnTo>
                  <a:pt x="3653027" y="13715"/>
                </a:lnTo>
                <a:lnTo>
                  <a:pt x="3653027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627259" y="2547839"/>
            <a:ext cx="2957830" cy="436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10" dirty="0">
                <a:solidFill>
                  <a:srgbClr val="FFFFFF"/>
                </a:solidFill>
                <a:latin typeface="Verdana"/>
                <a:cs typeface="Verdana"/>
              </a:rPr>
              <a:t>&lt;cit</a:t>
            </a:r>
            <a:r>
              <a:rPr sz="3200" spc="-50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3200" spc="10" dirty="0">
                <a:solidFill>
                  <a:srgbClr val="FFFFFF"/>
                </a:solidFill>
                <a:latin typeface="Verdana"/>
                <a:cs typeface="Verdana"/>
              </a:rPr>
              <a:t>-details&gt;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423537" y="3621795"/>
            <a:ext cx="1710055" cy="521970"/>
          </a:xfrm>
          <a:custGeom>
            <a:avLst/>
            <a:gdLst/>
            <a:ahLst/>
            <a:cxnLst/>
            <a:rect l="l" t="t" r="r" b="b"/>
            <a:pathLst>
              <a:path w="1710054" h="521970">
                <a:moveTo>
                  <a:pt x="1623059" y="0"/>
                </a:moveTo>
                <a:lnTo>
                  <a:pt x="76419" y="632"/>
                </a:lnTo>
                <a:lnTo>
                  <a:pt x="37463" y="15639"/>
                </a:lnTo>
                <a:lnTo>
                  <a:pt x="10240" y="46477"/>
                </a:lnTo>
                <a:lnTo>
                  <a:pt x="0" y="87629"/>
                </a:lnTo>
                <a:lnTo>
                  <a:pt x="554" y="444982"/>
                </a:lnTo>
                <a:lnTo>
                  <a:pt x="15183" y="484207"/>
                </a:lnTo>
                <a:lnTo>
                  <a:pt x="45728" y="511642"/>
                </a:lnTo>
                <a:lnTo>
                  <a:pt x="86867" y="521969"/>
                </a:lnTo>
                <a:lnTo>
                  <a:pt x="1632940" y="521415"/>
                </a:lnTo>
                <a:lnTo>
                  <a:pt x="1672165" y="506786"/>
                </a:lnTo>
                <a:lnTo>
                  <a:pt x="1699600" y="476241"/>
                </a:lnTo>
                <a:lnTo>
                  <a:pt x="1709927" y="435101"/>
                </a:lnTo>
                <a:lnTo>
                  <a:pt x="1709307" y="77169"/>
                </a:lnTo>
                <a:lnTo>
                  <a:pt x="1694537" y="37976"/>
                </a:lnTo>
                <a:lnTo>
                  <a:pt x="1664039" y="10413"/>
                </a:lnTo>
                <a:lnTo>
                  <a:pt x="1623059" y="0"/>
                </a:lnTo>
                <a:close/>
              </a:path>
            </a:pathLst>
          </a:custGeom>
          <a:solidFill>
            <a:srgbClr val="7878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737749" y="3761833"/>
            <a:ext cx="1081405" cy="272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b="1" spc="-20" dirty="0">
                <a:solidFill>
                  <a:srgbClr val="FFFFFF"/>
                </a:solidFill>
                <a:latin typeface="Arial"/>
                <a:cs typeface="Arial"/>
              </a:rPr>
              <a:t>Boe</a:t>
            </a:r>
            <a:r>
              <a:rPr sz="1950" b="1" spc="-15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95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50" b="1" spc="-20" dirty="0">
                <a:solidFill>
                  <a:srgbClr val="FFFFFF"/>
                </a:solidFill>
                <a:latin typeface="Arial"/>
                <a:cs typeface="Arial"/>
              </a:rPr>
              <a:t>nu!</a:t>
            </a:r>
            <a:endParaRPr sz="195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116957" y="4085091"/>
            <a:ext cx="439420" cy="944880"/>
          </a:xfrm>
          <a:custGeom>
            <a:avLst/>
            <a:gdLst/>
            <a:ahLst/>
            <a:cxnLst/>
            <a:rect l="l" t="t" r="r" b="b"/>
            <a:pathLst>
              <a:path w="439420" h="944879">
                <a:moveTo>
                  <a:pt x="438911" y="725417"/>
                </a:moveTo>
                <a:lnTo>
                  <a:pt x="0" y="725417"/>
                </a:lnTo>
                <a:lnTo>
                  <a:pt x="219455" y="944873"/>
                </a:lnTo>
                <a:lnTo>
                  <a:pt x="438911" y="725417"/>
                </a:lnTo>
                <a:close/>
              </a:path>
              <a:path w="439420" h="944879">
                <a:moveTo>
                  <a:pt x="329183" y="0"/>
                </a:moveTo>
                <a:lnTo>
                  <a:pt x="109727" y="0"/>
                </a:lnTo>
                <a:lnTo>
                  <a:pt x="109727" y="725417"/>
                </a:lnTo>
                <a:lnTo>
                  <a:pt x="329183" y="725417"/>
                </a:lnTo>
                <a:lnTo>
                  <a:pt x="3291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385437" y="4927095"/>
            <a:ext cx="2304415" cy="1259840"/>
          </a:xfrm>
          <a:custGeom>
            <a:avLst/>
            <a:gdLst/>
            <a:ahLst/>
            <a:cxnLst/>
            <a:rect l="l" t="t" r="r" b="b"/>
            <a:pathLst>
              <a:path w="2304415" h="1259839">
                <a:moveTo>
                  <a:pt x="480059" y="211835"/>
                </a:moveTo>
                <a:lnTo>
                  <a:pt x="573023" y="456437"/>
                </a:lnTo>
                <a:lnTo>
                  <a:pt x="124967" y="482345"/>
                </a:lnTo>
                <a:lnTo>
                  <a:pt x="419861" y="675893"/>
                </a:lnTo>
                <a:lnTo>
                  <a:pt x="0" y="751331"/>
                </a:lnTo>
                <a:lnTo>
                  <a:pt x="355091" y="896873"/>
                </a:lnTo>
                <a:lnTo>
                  <a:pt x="137159" y="1039367"/>
                </a:lnTo>
                <a:lnTo>
                  <a:pt x="512825" y="1063751"/>
                </a:lnTo>
                <a:lnTo>
                  <a:pt x="524255" y="1259585"/>
                </a:lnTo>
                <a:lnTo>
                  <a:pt x="803147" y="1056893"/>
                </a:lnTo>
                <a:lnTo>
                  <a:pt x="1013289" y="1056893"/>
                </a:lnTo>
                <a:lnTo>
                  <a:pt x="1053083" y="1013459"/>
                </a:lnTo>
                <a:lnTo>
                  <a:pt x="1269382" y="1013459"/>
                </a:lnTo>
                <a:lnTo>
                  <a:pt x="1299209" y="929639"/>
                </a:lnTo>
                <a:lnTo>
                  <a:pt x="1578863" y="929639"/>
                </a:lnTo>
                <a:lnTo>
                  <a:pt x="1562099" y="837437"/>
                </a:lnTo>
                <a:lnTo>
                  <a:pt x="1911469" y="837437"/>
                </a:lnTo>
                <a:lnTo>
                  <a:pt x="1747265" y="717803"/>
                </a:lnTo>
                <a:lnTo>
                  <a:pt x="1949195" y="658367"/>
                </a:lnTo>
                <a:lnTo>
                  <a:pt x="1812035" y="548639"/>
                </a:lnTo>
                <a:lnTo>
                  <a:pt x="2304287" y="387857"/>
                </a:lnTo>
                <a:lnTo>
                  <a:pt x="1747265" y="380999"/>
                </a:lnTo>
                <a:lnTo>
                  <a:pt x="1754702" y="372617"/>
                </a:lnTo>
                <a:lnTo>
                  <a:pt x="912113" y="372617"/>
                </a:lnTo>
                <a:lnTo>
                  <a:pt x="480059" y="211835"/>
                </a:lnTo>
                <a:close/>
              </a:path>
              <a:path w="2304415" h="1259839">
                <a:moveTo>
                  <a:pt x="1013289" y="1056893"/>
                </a:moveTo>
                <a:lnTo>
                  <a:pt x="803147" y="1056893"/>
                </a:lnTo>
                <a:lnTo>
                  <a:pt x="928115" y="1149857"/>
                </a:lnTo>
                <a:lnTo>
                  <a:pt x="1013289" y="1056893"/>
                </a:lnTo>
                <a:close/>
              </a:path>
              <a:path w="2304415" h="1259839">
                <a:moveTo>
                  <a:pt x="1269382" y="1013459"/>
                </a:moveTo>
                <a:lnTo>
                  <a:pt x="1053083" y="1013459"/>
                </a:lnTo>
                <a:lnTo>
                  <a:pt x="1239011" y="1098803"/>
                </a:lnTo>
                <a:lnTo>
                  <a:pt x="1269382" y="1013459"/>
                </a:lnTo>
                <a:close/>
              </a:path>
              <a:path w="2304415" h="1259839">
                <a:moveTo>
                  <a:pt x="1578863" y="929639"/>
                </a:moveTo>
                <a:lnTo>
                  <a:pt x="1299209" y="929639"/>
                </a:lnTo>
                <a:lnTo>
                  <a:pt x="1594103" y="1013459"/>
                </a:lnTo>
                <a:lnTo>
                  <a:pt x="1578863" y="929639"/>
                </a:lnTo>
                <a:close/>
              </a:path>
              <a:path w="2304415" h="1259839">
                <a:moveTo>
                  <a:pt x="1911469" y="837437"/>
                </a:moveTo>
                <a:lnTo>
                  <a:pt x="1562099" y="837437"/>
                </a:lnTo>
                <a:lnTo>
                  <a:pt x="2013965" y="912113"/>
                </a:lnTo>
                <a:lnTo>
                  <a:pt x="1911469" y="837437"/>
                </a:lnTo>
                <a:close/>
              </a:path>
              <a:path w="2304415" h="1259839">
                <a:moveTo>
                  <a:pt x="1037081" y="110489"/>
                </a:moveTo>
                <a:lnTo>
                  <a:pt x="912113" y="372617"/>
                </a:lnTo>
                <a:lnTo>
                  <a:pt x="1754702" y="372617"/>
                </a:lnTo>
                <a:lnTo>
                  <a:pt x="1785798" y="337565"/>
                </a:lnTo>
                <a:lnTo>
                  <a:pt x="1549145" y="337565"/>
                </a:lnTo>
                <a:lnTo>
                  <a:pt x="1556335" y="253745"/>
                </a:lnTo>
                <a:lnTo>
                  <a:pt x="1223009" y="253745"/>
                </a:lnTo>
                <a:lnTo>
                  <a:pt x="1037081" y="110489"/>
                </a:lnTo>
                <a:close/>
              </a:path>
              <a:path w="2304415" h="1259839">
                <a:moveTo>
                  <a:pt x="1921001" y="185165"/>
                </a:moveTo>
                <a:lnTo>
                  <a:pt x="1549145" y="337565"/>
                </a:lnTo>
                <a:lnTo>
                  <a:pt x="1785798" y="337565"/>
                </a:lnTo>
                <a:lnTo>
                  <a:pt x="1921001" y="185165"/>
                </a:lnTo>
                <a:close/>
              </a:path>
              <a:path w="2304415" h="1259839">
                <a:moveTo>
                  <a:pt x="1578101" y="0"/>
                </a:moveTo>
                <a:lnTo>
                  <a:pt x="1223009" y="253745"/>
                </a:lnTo>
                <a:lnTo>
                  <a:pt x="1556335" y="253745"/>
                </a:lnTo>
                <a:lnTo>
                  <a:pt x="1578101" y="0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103509" y="4518870"/>
            <a:ext cx="1719580" cy="1210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37210">
              <a:lnSpc>
                <a:spcPct val="100000"/>
              </a:lnSpc>
            </a:pPr>
            <a:r>
              <a:rPr sz="2600" b="1" spc="-20" dirty="0">
                <a:latin typeface="Arial"/>
                <a:cs typeface="Arial"/>
              </a:rPr>
              <a:t>publish</a:t>
            </a:r>
            <a:endParaRPr sz="2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4"/>
              </a:spcBef>
            </a:pPr>
            <a:endParaRPr sz="3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950" b="1" spc="-20" dirty="0">
                <a:solidFill>
                  <a:srgbClr val="FFFFFF"/>
                </a:solidFill>
                <a:latin typeface="Arial"/>
                <a:cs typeface="Arial"/>
              </a:rPr>
              <a:t>Event</a:t>
            </a:r>
            <a:endParaRPr sz="195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396362" y="5548125"/>
            <a:ext cx="944880" cy="439420"/>
          </a:xfrm>
          <a:custGeom>
            <a:avLst/>
            <a:gdLst/>
            <a:ahLst/>
            <a:cxnLst/>
            <a:rect l="l" t="t" r="r" b="b"/>
            <a:pathLst>
              <a:path w="944879" h="439420">
                <a:moveTo>
                  <a:pt x="725423" y="0"/>
                </a:moveTo>
                <a:lnTo>
                  <a:pt x="725423" y="109727"/>
                </a:lnTo>
                <a:lnTo>
                  <a:pt x="0" y="109727"/>
                </a:lnTo>
                <a:lnTo>
                  <a:pt x="0" y="329183"/>
                </a:lnTo>
                <a:lnTo>
                  <a:pt x="725423" y="329183"/>
                </a:lnTo>
                <a:lnTo>
                  <a:pt x="725423" y="438911"/>
                </a:lnTo>
                <a:lnTo>
                  <a:pt x="944879" y="219455"/>
                </a:lnTo>
                <a:lnTo>
                  <a:pt x="7254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952381" y="6103073"/>
            <a:ext cx="1579880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b="1" spc="-20" dirty="0">
                <a:latin typeface="Arial"/>
                <a:cs typeface="Arial"/>
              </a:rPr>
              <a:t>subscribe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2598" rIns="0" bIns="0" rtlCol="0">
            <a:spAutoFit/>
          </a:bodyPr>
          <a:lstStyle/>
          <a:p>
            <a:pPr marL="464184">
              <a:lnSpc>
                <a:spcPct val="100000"/>
              </a:lnSpc>
            </a:pPr>
            <a:r>
              <a:rPr spc="15" dirty="0"/>
              <a:t>PubSub-service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20" dirty="0"/>
              <a:t>maken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6584" y="1655796"/>
            <a:ext cx="9043035" cy="2288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600" spc="-20" dirty="0">
                <a:latin typeface="Verdana"/>
                <a:cs typeface="Verdana"/>
              </a:rPr>
              <a:t>Stap</a:t>
            </a:r>
            <a:r>
              <a:rPr sz="2600" spc="26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1</a:t>
            </a:r>
            <a:r>
              <a:rPr sz="2600" spc="26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–</a:t>
            </a:r>
            <a:r>
              <a:rPr sz="2600" spc="26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Publicatie</a:t>
            </a:r>
            <a:r>
              <a:rPr sz="2600" spc="28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service</a:t>
            </a:r>
            <a:r>
              <a:rPr sz="2600" spc="265" dirty="0">
                <a:latin typeface="Times New Roman"/>
                <a:cs typeface="Times New Roman"/>
              </a:rPr>
              <a:t> </a:t>
            </a:r>
            <a:r>
              <a:rPr sz="2600" spc="-30" dirty="0">
                <a:latin typeface="Verdana"/>
                <a:cs typeface="Verdana"/>
              </a:rPr>
              <a:t>ma</a:t>
            </a:r>
            <a:r>
              <a:rPr sz="2600" spc="-45" dirty="0">
                <a:latin typeface="Verdana"/>
                <a:cs typeface="Verdana"/>
              </a:rPr>
              <a:t>k</a:t>
            </a:r>
            <a:r>
              <a:rPr sz="2600" spc="-25" dirty="0">
                <a:latin typeface="Verdana"/>
                <a:cs typeface="Verdana"/>
              </a:rPr>
              <a:t>e</a:t>
            </a:r>
            <a:r>
              <a:rPr sz="2600" spc="-20" dirty="0">
                <a:latin typeface="Verdana"/>
                <a:cs typeface="Verdana"/>
              </a:rPr>
              <a:t>n</a:t>
            </a:r>
            <a:endParaRPr sz="260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2160"/>
              </a:spcBef>
              <a:buFont typeface="Verdana"/>
              <a:buChar char="•"/>
              <a:tabLst>
                <a:tab pos="354330" algn="l"/>
              </a:tabLst>
            </a:pPr>
            <a:r>
              <a:rPr sz="2600" spc="-20" dirty="0">
                <a:latin typeface="Verdana"/>
                <a:cs typeface="Verdana"/>
              </a:rPr>
              <a:t>Stap</a:t>
            </a:r>
            <a:r>
              <a:rPr sz="2600" spc="27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2</a:t>
            </a:r>
            <a:r>
              <a:rPr sz="2600" spc="26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–</a:t>
            </a:r>
            <a:r>
              <a:rPr sz="2600" spc="260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Verdana"/>
                <a:cs typeface="Verdana"/>
              </a:rPr>
              <a:t>‘</a:t>
            </a:r>
            <a:r>
              <a:rPr sz="2600" spc="-20" dirty="0">
                <a:latin typeface="Verdana"/>
                <a:cs typeface="Verdana"/>
              </a:rPr>
              <a:t>Produce</a:t>
            </a:r>
            <a:r>
              <a:rPr sz="2600" spc="20" dirty="0">
                <a:latin typeface="Verdana"/>
                <a:cs typeface="Verdana"/>
              </a:rPr>
              <a:t>r</a:t>
            </a:r>
            <a:r>
              <a:rPr sz="2600" spc="-275" dirty="0">
                <a:latin typeface="Verdana"/>
                <a:cs typeface="Verdana"/>
              </a:rPr>
              <a:t>’</a:t>
            </a:r>
            <a:r>
              <a:rPr sz="2600" spc="-10" dirty="0">
                <a:latin typeface="Verdana"/>
                <a:cs typeface="Verdana"/>
              </a:rPr>
              <a:t>,</a:t>
            </a:r>
            <a:r>
              <a:rPr sz="2600" spc="295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Verdana"/>
                <a:cs typeface="Verdana"/>
              </a:rPr>
              <a:t>o</a:t>
            </a:r>
            <a:r>
              <a:rPr sz="2600" spc="-10" dirty="0">
                <a:latin typeface="Verdana"/>
                <a:cs typeface="Verdana"/>
              </a:rPr>
              <a:t>f</a:t>
            </a:r>
            <a:r>
              <a:rPr sz="2600" spc="280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Verdana"/>
                <a:cs typeface="Verdana"/>
              </a:rPr>
              <a:t>‘Publish’</a:t>
            </a:r>
            <a:r>
              <a:rPr sz="2600" spc="28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–</a:t>
            </a:r>
            <a:r>
              <a:rPr sz="2600" spc="26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Verdana"/>
                <a:cs typeface="Verdana"/>
              </a:rPr>
              <a:t>componen</a:t>
            </a:r>
            <a:r>
              <a:rPr sz="2600" spc="-15" dirty="0">
                <a:latin typeface="Verdana"/>
                <a:cs typeface="Verdana"/>
              </a:rPr>
              <a:t>t</a:t>
            </a:r>
            <a:r>
              <a:rPr sz="2600" spc="30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Verdana"/>
                <a:cs typeface="Verdana"/>
              </a:rPr>
              <a:t>ma</a:t>
            </a:r>
            <a:r>
              <a:rPr sz="2600" spc="-45" dirty="0">
                <a:latin typeface="Verdana"/>
                <a:cs typeface="Verdana"/>
              </a:rPr>
              <a:t>k</a:t>
            </a:r>
            <a:r>
              <a:rPr sz="2600" spc="-25" dirty="0">
                <a:latin typeface="Verdana"/>
                <a:cs typeface="Verdana"/>
              </a:rPr>
              <a:t>e</a:t>
            </a:r>
            <a:r>
              <a:rPr sz="2600" spc="-20" dirty="0">
                <a:latin typeface="Verdana"/>
                <a:cs typeface="Verdana"/>
              </a:rPr>
              <a:t>n</a:t>
            </a:r>
            <a:endParaRPr sz="2600">
              <a:latin typeface="Verdana"/>
              <a:cs typeface="Verdana"/>
            </a:endParaRPr>
          </a:p>
          <a:p>
            <a:pPr marL="353695" marR="1682750" indent="-340995">
              <a:lnSpc>
                <a:spcPct val="149400"/>
              </a:lnSpc>
              <a:spcBef>
                <a:spcPts val="625"/>
              </a:spcBef>
              <a:buFont typeface="Verdana"/>
              <a:buChar char="•"/>
              <a:tabLst>
                <a:tab pos="354330" algn="l"/>
              </a:tabLst>
            </a:pPr>
            <a:r>
              <a:rPr sz="2600" spc="-20" dirty="0">
                <a:latin typeface="Verdana"/>
                <a:cs typeface="Verdana"/>
              </a:rPr>
              <a:t>Stap</a:t>
            </a:r>
            <a:r>
              <a:rPr sz="2600" spc="27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3</a:t>
            </a:r>
            <a:r>
              <a:rPr sz="2600" spc="27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–</a:t>
            </a:r>
            <a:r>
              <a:rPr sz="2600" spc="26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subscribe</a:t>
            </a:r>
            <a:r>
              <a:rPr sz="2600" spc="-40" dirty="0">
                <a:latin typeface="Verdana"/>
                <a:cs typeface="Verdana"/>
              </a:rPr>
              <a:t>r</a:t>
            </a:r>
            <a:r>
              <a:rPr sz="2600" spc="-25" dirty="0">
                <a:latin typeface="Verdana"/>
                <a:cs typeface="Verdana"/>
              </a:rPr>
              <a:t>-componen</a:t>
            </a:r>
            <a:r>
              <a:rPr sz="2600" spc="-15" dirty="0">
                <a:latin typeface="Verdana"/>
                <a:cs typeface="Verdana"/>
              </a:rPr>
              <a:t>t</a:t>
            </a:r>
            <a:r>
              <a:rPr sz="2600" spc="305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Verdana"/>
                <a:cs typeface="Verdana"/>
              </a:rPr>
              <a:t>ma</a:t>
            </a:r>
            <a:r>
              <a:rPr sz="2600" spc="-45" dirty="0">
                <a:latin typeface="Verdana"/>
                <a:cs typeface="Verdana"/>
              </a:rPr>
              <a:t>k</a:t>
            </a:r>
            <a:r>
              <a:rPr sz="2600" spc="-25" dirty="0">
                <a:latin typeface="Verdana"/>
                <a:cs typeface="Verdana"/>
              </a:rPr>
              <a:t>e</a:t>
            </a:r>
            <a:r>
              <a:rPr sz="2600" spc="-15" dirty="0">
                <a:latin typeface="Verdana"/>
                <a:cs typeface="Verdana"/>
              </a:rPr>
              <a:t>n,</a:t>
            </a:r>
            <a:r>
              <a:rPr sz="2600" spc="27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of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toe</a:t>
            </a:r>
            <a:r>
              <a:rPr sz="2600" spc="-45" dirty="0">
                <a:latin typeface="Verdana"/>
                <a:cs typeface="Verdana"/>
              </a:rPr>
              <a:t>v</a:t>
            </a:r>
            <a:r>
              <a:rPr sz="2600" spc="-25" dirty="0">
                <a:latin typeface="Verdana"/>
                <a:cs typeface="Verdana"/>
              </a:rPr>
              <a:t>oege</a:t>
            </a:r>
            <a:r>
              <a:rPr sz="2600" spc="-20" dirty="0">
                <a:latin typeface="Verdana"/>
                <a:cs typeface="Verdana"/>
              </a:rPr>
              <a:t>n</a:t>
            </a:r>
            <a:r>
              <a:rPr sz="2600" spc="27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aan</a:t>
            </a:r>
            <a:r>
              <a:rPr sz="2600" spc="27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bestaande</a:t>
            </a:r>
            <a:r>
              <a:rPr sz="2600" spc="28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Verdana"/>
                <a:cs typeface="Verdana"/>
              </a:rPr>
              <a:t>component.</a:t>
            </a:r>
            <a:endParaRPr sz="2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2598" rIns="0" bIns="0" rtlCol="0">
            <a:spAutoFit/>
          </a:bodyPr>
          <a:lstStyle/>
          <a:p>
            <a:pPr marL="464184">
              <a:lnSpc>
                <a:spcPct val="100000"/>
              </a:lnSpc>
            </a:pPr>
            <a:r>
              <a:rPr spc="10" dirty="0"/>
              <a:t>1.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5" dirty="0"/>
              <a:t>OrderService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34085" y="1643968"/>
            <a:ext cx="4942205" cy="50892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order.service.ts</a:t>
            </a:r>
            <a:endParaRPr sz="1700" dirty="0">
              <a:latin typeface="Consolas"/>
              <a:cs typeface="Consolas"/>
            </a:endParaRPr>
          </a:p>
          <a:p>
            <a:pPr marL="12700" marR="5080">
              <a:lnSpc>
                <a:spcPct val="152400"/>
              </a:lnSpc>
            </a:pP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{</a:t>
            </a:r>
            <a:r>
              <a:rPr sz="1700" b="1" spc="-5" dirty="0">
                <a:solidFill>
                  <a:srgbClr val="FF0000"/>
                </a:solidFill>
                <a:latin typeface="Consolas"/>
                <a:cs typeface="Consolas"/>
              </a:rPr>
              <a:t>Subject</a:t>
            </a:r>
            <a:r>
              <a:rPr sz="1700" spc="5" dirty="0">
                <a:latin typeface="Consolas"/>
                <a:cs typeface="Consolas"/>
              </a:rPr>
              <a:t>}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"rxjs/Subject"</a:t>
            </a:r>
            <a:r>
              <a:rPr sz="1700" spc="5" dirty="0">
                <a:latin typeface="Consolas"/>
                <a:cs typeface="Consolas"/>
              </a:rPr>
              <a:t>;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{Injectable</a:t>
            </a:r>
            <a:r>
              <a:rPr sz="1700" spc="5" dirty="0">
                <a:latin typeface="Consolas"/>
                <a:cs typeface="Consolas"/>
              </a:rPr>
              <a:t>}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"@angular/core</a:t>
            </a:r>
            <a:r>
              <a:rPr sz="1700" spc="-1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spc="5" dirty="0">
                <a:latin typeface="Consolas"/>
                <a:cs typeface="Consolas"/>
              </a:rPr>
              <a:t>;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{City</a:t>
            </a:r>
            <a:r>
              <a:rPr sz="1700" spc="5" dirty="0">
                <a:latin typeface="Consolas"/>
                <a:cs typeface="Consolas"/>
              </a:rPr>
              <a:t>}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"../model/city.model</a:t>
            </a:r>
            <a:r>
              <a:rPr sz="1700" spc="-1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spc="5" dirty="0">
                <a:latin typeface="Consolas"/>
                <a:cs typeface="Consolas"/>
              </a:rPr>
              <a:t>;</a:t>
            </a:r>
            <a:endParaRPr sz="17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7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6"/>
              </a:spcBef>
            </a:pPr>
            <a:endParaRPr sz="19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700" spc="-5" dirty="0">
                <a:latin typeface="Consolas"/>
                <a:cs typeface="Consolas"/>
              </a:rPr>
              <a:t>@Injectable()</a:t>
            </a:r>
            <a:endParaRPr sz="1700" dirty="0">
              <a:latin typeface="Consolas"/>
              <a:cs typeface="Consolas"/>
            </a:endParaRPr>
          </a:p>
          <a:p>
            <a:pPr marL="372745" marR="1683385" indent="-360680">
              <a:lnSpc>
                <a:spcPct val="152300"/>
              </a:lnSpc>
            </a:pP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expor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clas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OrderServic</a:t>
            </a:r>
            <a:r>
              <a:rPr sz="1700" spc="5" dirty="0">
                <a:latin typeface="Consolas"/>
                <a:cs typeface="Consolas"/>
              </a:rPr>
              <a:t>e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lang="nl-NL" sz="1700" spc="-5" dirty="0">
                <a:latin typeface="Consolas"/>
                <a:cs typeface="Consolas"/>
              </a:rPr>
              <a:t>s</a:t>
            </a:r>
            <a:r>
              <a:rPr sz="1700" spc="-5" dirty="0" err="1">
                <a:latin typeface="Consolas"/>
                <a:cs typeface="Consolas"/>
              </a:rPr>
              <a:t>tream:</a:t>
            </a:r>
            <a:r>
              <a:rPr sz="1700" b="1" spc="-5" dirty="0" err="1">
                <a:solidFill>
                  <a:srgbClr val="FF0000"/>
                </a:solidFill>
                <a:latin typeface="Consolas"/>
                <a:cs typeface="Consolas"/>
              </a:rPr>
              <a:t>Subject</a:t>
            </a:r>
            <a:r>
              <a:rPr sz="1700" spc="-5" dirty="0">
                <a:latin typeface="Consolas"/>
                <a:cs typeface="Consolas"/>
              </a:rPr>
              <a:t>&lt;City&gt;;</a:t>
            </a:r>
            <a:endParaRPr sz="17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7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6"/>
              </a:spcBef>
            </a:pPr>
            <a:endParaRPr sz="1900" dirty="0">
              <a:latin typeface="Times New Roman"/>
              <a:cs typeface="Times New Roman"/>
            </a:endParaRPr>
          </a:p>
          <a:p>
            <a:pPr marL="372745">
              <a:lnSpc>
                <a:spcPct val="100000"/>
              </a:lnSpc>
            </a:pP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constructor</a:t>
            </a:r>
            <a:r>
              <a:rPr sz="1700" dirty="0">
                <a:latin typeface="Consolas"/>
                <a:cs typeface="Consolas"/>
              </a:rPr>
              <a:t>(</a:t>
            </a:r>
            <a:r>
              <a:rPr sz="1700" spc="5" dirty="0">
                <a:latin typeface="Consolas"/>
                <a:cs typeface="Consolas"/>
              </a:rPr>
              <a:t>)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endParaRPr sz="1700" dirty="0">
              <a:latin typeface="Consolas"/>
              <a:cs typeface="Consolas"/>
            </a:endParaRPr>
          </a:p>
          <a:p>
            <a:pPr marL="731520">
              <a:lnSpc>
                <a:spcPct val="100000"/>
              </a:lnSpc>
              <a:spcBef>
                <a:spcPts val="1065"/>
              </a:spcBef>
            </a:pPr>
            <a:r>
              <a:rPr sz="1700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700" spc="-10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spc="-5" dirty="0">
                <a:latin typeface="Consolas"/>
                <a:cs typeface="Consolas"/>
              </a:rPr>
              <a:t>.</a:t>
            </a:r>
            <a:r>
              <a:rPr lang="nl-NL" sz="1700" spc="-5" dirty="0">
                <a:latin typeface="Consolas"/>
                <a:cs typeface="Consolas"/>
              </a:rPr>
              <a:t>s</a:t>
            </a:r>
            <a:r>
              <a:rPr sz="1700" spc="-5" dirty="0" err="1">
                <a:latin typeface="Consolas"/>
                <a:cs typeface="Consolas"/>
              </a:rPr>
              <a:t>trea</a:t>
            </a:r>
            <a:r>
              <a:rPr sz="1700" spc="5" dirty="0" err="1">
                <a:latin typeface="Consolas"/>
                <a:cs typeface="Consolas"/>
              </a:rPr>
              <a:t>m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=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000080"/>
                </a:solidFill>
                <a:latin typeface="Consolas"/>
                <a:cs typeface="Consolas"/>
              </a:rPr>
              <a:t>ne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w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8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FF0000"/>
                </a:solidFill>
                <a:latin typeface="Consolas"/>
                <a:cs typeface="Consolas"/>
              </a:rPr>
              <a:t>Subject</a:t>
            </a:r>
            <a:r>
              <a:rPr sz="1700" spc="-5" dirty="0">
                <a:latin typeface="Consolas"/>
                <a:cs typeface="Consolas"/>
              </a:rPr>
              <a:t>&lt;City&gt;();</a:t>
            </a:r>
            <a:endParaRPr sz="1700" dirty="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1065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 dirty="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2598" rIns="0" bIns="0" rtlCol="0">
            <a:spAutoFit/>
          </a:bodyPr>
          <a:lstStyle/>
          <a:p>
            <a:pPr marL="589280">
              <a:lnSpc>
                <a:spcPct val="100000"/>
              </a:lnSpc>
            </a:pPr>
            <a:r>
              <a:rPr spc="10" dirty="0"/>
              <a:t>2.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5" dirty="0"/>
              <a:t>Producer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5" dirty="0"/>
              <a:t>componen</a:t>
            </a:r>
            <a:r>
              <a:rPr spc="10" dirty="0"/>
              <a:t>t</a:t>
            </a:r>
            <a:r>
              <a:rPr spc="290" dirty="0">
                <a:latin typeface="Times New Roman"/>
                <a:cs typeface="Times New Roman"/>
              </a:rPr>
              <a:t> </a:t>
            </a:r>
            <a:r>
              <a:rPr spc="10" dirty="0"/>
              <a:t>(‘boe</a:t>
            </a:r>
            <a:r>
              <a:rPr spc="15" dirty="0"/>
              <a:t>k</a:t>
            </a:r>
            <a:r>
              <a:rPr spc="285" dirty="0">
                <a:latin typeface="Times New Roman"/>
                <a:cs typeface="Times New Roman"/>
              </a:rPr>
              <a:t> </a:t>
            </a:r>
            <a:r>
              <a:rPr spc="10" dirty="0"/>
              <a:t>nu’-knop)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91419" y="1513813"/>
            <a:ext cx="7459980" cy="51094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50" spc="-5" dirty="0">
                <a:latin typeface="Arial"/>
                <a:cs typeface="Arial"/>
              </a:rPr>
              <a:t>I</a:t>
            </a:r>
            <a:r>
              <a:rPr sz="2150" dirty="0">
                <a:latin typeface="Arial"/>
                <a:cs typeface="Arial"/>
              </a:rPr>
              <a:t>n</a:t>
            </a:r>
            <a:r>
              <a:rPr sz="2150" spc="-5" dirty="0">
                <a:latin typeface="Arial"/>
                <a:cs typeface="Arial"/>
              </a:rPr>
              <a:t> d</a:t>
            </a:r>
            <a:r>
              <a:rPr sz="2150" dirty="0">
                <a:latin typeface="Arial"/>
                <a:cs typeface="Arial"/>
              </a:rPr>
              <a:t>e</a:t>
            </a:r>
            <a:r>
              <a:rPr sz="2150" spc="-5" dirty="0">
                <a:latin typeface="Arial"/>
                <a:cs typeface="Arial"/>
              </a:rPr>
              <a:t> HTML:</a:t>
            </a:r>
            <a:endParaRPr sz="21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&lt;h2&gt;Prij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s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voo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r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ee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weekendj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e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weg:</a:t>
            </a:r>
            <a:endParaRPr sz="17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700" dirty="0">
                <a:solidFill>
                  <a:srgbClr val="008000"/>
                </a:solidFill>
                <a:latin typeface="Consolas"/>
                <a:cs typeface="Consolas"/>
              </a:rPr>
              <a:t>{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{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city.pric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e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|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currency:'EUR':true:'1.2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7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008000"/>
                </a:solidFill>
                <a:latin typeface="Consolas"/>
                <a:cs typeface="Consolas"/>
              </a:rPr>
              <a:t>}}</a:t>
            </a:r>
            <a:endParaRPr sz="1700" dirty="0">
              <a:latin typeface="Consolas"/>
              <a:cs typeface="Consolas"/>
            </a:endParaRPr>
          </a:p>
          <a:p>
            <a:pPr marL="372745" marR="2404110" indent="-360680">
              <a:lnSpc>
                <a:spcPct val="101499"/>
              </a:lnSpc>
            </a:pP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&lt;butto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class="bt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bt</a:t>
            </a:r>
            <a:r>
              <a:rPr sz="1700" spc="-10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‐l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g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btn‐</a:t>
            </a:r>
            <a:r>
              <a:rPr sz="1700" dirty="0">
                <a:solidFill>
                  <a:srgbClr val="008000"/>
                </a:solidFill>
                <a:latin typeface="Consolas"/>
                <a:cs typeface="Consolas"/>
              </a:rPr>
              <a:t>info"</a:t>
            </a:r>
            <a:r>
              <a:rPr sz="1700" spc="-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(click)="order(city)"&gt;Boe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k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7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nu!&lt;/button&gt;</a:t>
            </a:r>
            <a:endParaRPr sz="17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700" dirty="0">
                <a:solidFill>
                  <a:srgbClr val="008000"/>
                </a:solidFill>
                <a:latin typeface="Consolas"/>
                <a:cs typeface="Consolas"/>
              </a:rPr>
              <a:t>&lt;/h2&gt;</a:t>
            </a:r>
            <a:endParaRPr sz="17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7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24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150" spc="-5" dirty="0">
                <a:latin typeface="Arial"/>
                <a:cs typeface="Arial"/>
              </a:rPr>
              <a:t>I</a:t>
            </a:r>
            <a:r>
              <a:rPr sz="2150" dirty="0">
                <a:latin typeface="Arial"/>
                <a:cs typeface="Arial"/>
              </a:rPr>
              <a:t>n</a:t>
            </a:r>
            <a:r>
              <a:rPr sz="2150" spc="-15" dirty="0">
                <a:latin typeface="Arial"/>
                <a:cs typeface="Arial"/>
              </a:rPr>
              <a:t> </a:t>
            </a:r>
            <a:r>
              <a:rPr sz="2150" spc="-5" dirty="0">
                <a:latin typeface="Arial"/>
                <a:cs typeface="Arial"/>
              </a:rPr>
              <a:t>d</a:t>
            </a:r>
            <a:r>
              <a:rPr sz="2150" dirty="0">
                <a:latin typeface="Arial"/>
                <a:cs typeface="Arial"/>
              </a:rPr>
              <a:t>e </a:t>
            </a:r>
            <a:r>
              <a:rPr sz="2150" spc="-5" dirty="0">
                <a:latin typeface="Arial"/>
                <a:cs typeface="Arial"/>
              </a:rPr>
              <a:t>class:</a:t>
            </a:r>
            <a:endParaRPr sz="21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25"/>
              </a:spcBef>
            </a:pP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Orde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plaatsen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.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Even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emitte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voo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dez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stad.</a:t>
            </a:r>
            <a:endParaRPr sz="17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Di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gaa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opvange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i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city.orders.ts</a:t>
            </a:r>
            <a:endParaRPr sz="17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700" spc="-5" dirty="0">
                <a:latin typeface="Consolas"/>
                <a:cs typeface="Consolas"/>
              </a:rPr>
              <a:t>order(city</a:t>
            </a:r>
            <a:r>
              <a:rPr sz="1700" spc="5" dirty="0">
                <a:latin typeface="Consolas"/>
                <a:cs typeface="Consolas"/>
              </a:rPr>
              <a:t>)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endParaRPr sz="1700" dirty="0">
              <a:latin typeface="Consolas"/>
              <a:cs typeface="Consolas"/>
            </a:endParaRPr>
          </a:p>
          <a:p>
            <a:pPr marL="372745" marR="5080">
              <a:lnSpc>
                <a:spcPct val="152400"/>
              </a:lnSpc>
            </a:pPr>
            <a:r>
              <a:rPr sz="1700" spc="-5" dirty="0">
                <a:latin typeface="Consolas"/>
                <a:cs typeface="Consolas"/>
              </a:rPr>
              <a:t>console.log</a:t>
            </a:r>
            <a:r>
              <a:rPr sz="1700" dirty="0">
                <a:latin typeface="Consolas"/>
                <a:cs typeface="Consolas"/>
              </a:rPr>
              <a:t>(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`Stedentripj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e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7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geboek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voor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: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$</a:t>
            </a:r>
            <a:r>
              <a:rPr sz="1700" dirty="0">
                <a:latin typeface="Consolas"/>
                <a:cs typeface="Consolas"/>
              </a:rPr>
              <a:t>{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700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spc="-5" dirty="0">
                <a:latin typeface="Consolas"/>
                <a:cs typeface="Consolas"/>
              </a:rPr>
              <a:t>.city.name});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 err="1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700" dirty="0" err="1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spc="-5" dirty="0" err="1">
                <a:latin typeface="Consolas"/>
                <a:cs typeface="Consolas"/>
              </a:rPr>
              <a:t>.orderService</a:t>
            </a:r>
            <a:r>
              <a:rPr sz="1700" spc="-5" dirty="0">
                <a:latin typeface="Consolas"/>
                <a:cs typeface="Consolas"/>
              </a:rPr>
              <a:t>.</a:t>
            </a:r>
            <a:r>
              <a:rPr lang="nl-NL" sz="1700" spc="-5" dirty="0">
                <a:latin typeface="Consolas"/>
                <a:cs typeface="Consolas"/>
              </a:rPr>
              <a:t>s</a:t>
            </a:r>
            <a:r>
              <a:rPr sz="1700" spc="-5" dirty="0" err="1">
                <a:latin typeface="Consolas"/>
                <a:cs typeface="Consolas"/>
              </a:rPr>
              <a:t>tream.next</a:t>
            </a:r>
            <a:r>
              <a:rPr sz="1700" spc="-5" dirty="0">
                <a:latin typeface="Consolas"/>
                <a:cs typeface="Consolas"/>
              </a:rPr>
              <a:t>(city);</a:t>
            </a:r>
            <a:endParaRPr sz="17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 dirty="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6584" y="484882"/>
            <a:ext cx="5118735" cy="354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229"/>
              </a:lnSpc>
              <a:tabLst>
                <a:tab pos="635635" algn="l"/>
              </a:tabLst>
            </a:pPr>
            <a:r>
              <a:rPr sz="2750" b="1" spc="10" dirty="0">
                <a:latin typeface="Verdana"/>
                <a:cs typeface="Verdana"/>
              </a:rPr>
              <a:t>3.</a:t>
            </a:r>
            <a:r>
              <a:rPr sz="2750" b="1" spc="10" dirty="0">
                <a:latin typeface="Times New Roman"/>
                <a:cs typeface="Times New Roman"/>
              </a:rPr>
              <a:t>	</a:t>
            </a:r>
            <a:r>
              <a:rPr sz="2750" b="1" spc="10" dirty="0">
                <a:latin typeface="Verdana"/>
                <a:cs typeface="Verdana"/>
              </a:rPr>
              <a:t>Subscriber</a:t>
            </a:r>
            <a:r>
              <a:rPr sz="2750" b="1" spc="30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component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91552" y="1326520"/>
            <a:ext cx="6931025" cy="53360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//city.orders.t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‐</a:t>
            </a:r>
            <a:r>
              <a:rPr sz="1500" i="1" spc="10" dirty="0">
                <a:solidFill>
                  <a:srgbClr val="46C249"/>
                </a:solidFill>
                <a:latin typeface="Consolas"/>
                <a:cs typeface="Consolas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Ee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soor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'winkelmandje',</a:t>
            </a:r>
            <a:endParaRPr sz="15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//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bijhoude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welk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stedentripje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zij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geboekt.</a:t>
            </a:r>
            <a:endParaRPr sz="15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import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9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…</a:t>
            </a:r>
          </a:p>
          <a:p>
            <a:pPr>
              <a:lnSpc>
                <a:spcPct val="100000"/>
              </a:lnSpc>
              <a:spcBef>
                <a:spcPts val="41"/>
              </a:spcBef>
            </a:pPr>
            <a:endParaRPr sz="15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00" spc="5" dirty="0">
                <a:latin typeface="Consolas"/>
                <a:cs typeface="Consolas"/>
              </a:rPr>
              <a:t>@Component({</a:t>
            </a:r>
            <a:endParaRPr sz="1500" dirty="0">
              <a:latin typeface="Consolas"/>
              <a:cs typeface="Consolas"/>
            </a:endParaRPr>
          </a:p>
          <a:p>
            <a:pPr marL="330835" marR="4043045" indent="-635">
              <a:lnSpc>
                <a:spcPct val="100699"/>
              </a:lnSpc>
            </a:pPr>
            <a:r>
              <a:rPr sz="1500" spc="5" dirty="0">
                <a:latin typeface="Consolas"/>
                <a:cs typeface="Consolas"/>
              </a:rPr>
              <a:t>selector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'cit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y‐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orders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500" dirty="0">
                <a:latin typeface="Consolas"/>
                <a:cs typeface="Consolas"/>
              </a:rPr>
              <a:t>,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template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`</a:t>
            </a:r>
            <a:endParaRPr sz="1500" dirty="0">
              <a:latin typeface="Consolas"/>
              <a:cs typeface="Consolas"/>
            </a:endParaRPr>
          </a:p>
          <a:p>
            <a:pPr marL="330835">
              <a:lnSpc>
                <a:spcPct val="100000"/>
              </a:lnSpc>
              <a:spcBef>
                <a:spcPts val="15"/>
              </a:spcBef>
            </a:pP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&lt;di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v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*ngIf="currentOrders.lengt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h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&gt;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0"&gt;</a:t>
            </a:r>
            <a:endParaRPr sz="1500" dirty="0">
              <a:latin typeface="Consolas"/>
              <a:cs typeface="Consolas"/>
            </a:endParaRPr>
          </a:p>
          <a:p>
            <a:pPr marL="649605">
              <a:lnSpc>
                <a:spcPct val="100000"/>
              </a:lnSpc>
              <a:spcBef>
                <a:spcPts val="10"/>
              </a:spcBef>
            </a:pP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…</a:t>
            </a:r>
            <a:endParaRPr sz="15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500" dirty="0">
                <a:latin typeface="Consolas"/>
                <a:cs typeface="Consolas"/>
              </a:rPr>
              <a:t>})</a:t>
            </a:r>
          </a:p>
          <a:p>
            <a:pPr>
              <a:lnSpc>
                <a:spcPct val="100000"/>
              </a:lnSpc>
              <a:spcBef>
                <a:spcPts val="41"/>
              </a:spcBef>
            </a:pPr>
            <a:endParaRPr sz="15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export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9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class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CityOrder</a:t>
            </a:r>
            <a:r>
              <a:rPr sz="1500" dirty="0">
                <a:latin typeface="Consolas"/>
                <a:cs typeface="Consolas"/>
              </a:rPr>
              <a:t>s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{</a:t>
            </a:r>
          </a:p>
          <a:p>
            <a:pPr marL="330835">
              <a:lnSpc>
                <a:spcPct val="100000"/>
              </a:lnSpc>
              <a:spcBef>
                <a:spcPts val="10"/>
              </a:spcBef>
            </a:pPr>
            <a:r>
              <a:rPr sz="1500" dirty="0">
                <a:latin typeface="Consolas"/>
                <a:cs typeface="Consolas"/>
              </a:rPr>
              <a:t>…</a:t>
            </a:r>
          </a:p>
          <a:p>
            <a:pPr marL="330835">
              <a:lnSpc>
                <a:spcPct val="100000"/>
              </a:lnSpc>
              <a:spcBef>
                <a:spcPts val="15"/>
              </a:spcBef>
            </a:pPr>
            <a:r>
              <a:rPr sz="1500" dirty="0">
                <a:latin typeface="Consolas"/>
                <a:cs typeface="Consolas"/>
              </a:rPr>
              <a:t>ngOnInit()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{</a:t>
            </a:r>
          </a:p>
          <a:p>
            <a:pPr marL="649605">
              <a:lnSpc>
                <a:spcPct val="100000"/>
              </a:lnSpc>
              <a:spcBef>
                <a:spcPts val="10"/>
              </a:spcBef>
            </a:pPr>
            <a:r>
              <a:rPr sz="1500" b="1" dirty="0" err="1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500" b="1" spc="5" dirty="0" err="1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spc="5" dirty="0" err="1">
                <a:latin typeface="Consolas"/>
                <a:cs typeface="Consolas"/>
              </a:rPr>
              <a:t>.orderService</a:t>
            </a:r>
            <a:r>
              <a:rPr sz="1500" spc="5" dirty="0">
                <a:latin typeface="Consolas"/>
                <a:cs typeface="Consolas"/>
              </a:rPr>
              <a:t>.</a:t>
            </a:r>
            <a:r>
              <a:rPr lang="nl-NL" sz="1500" spc="5" dirty="0">
                <a:latin typeface="Consolas"/>
                <a:cs typeface="Consolas"/>
              </a:rPr>
              <a:t>s</a:t>
            </a:r>
            <a:r>
              <a:rPr sz="1500" spc="5" dirty="0" err="1">
                <a:latin typeface="Consolas"/>
                <a:cs typeface="Consolas"/>
              </a:rPr>
              <a:t>tream</a:t>
            </a:r>
            <a:endParaRPr sz="1500" dirty="0">
              <a:latin typeface="Consolas"/>
              <a:cs typeface="Consolas"/>
            </a:endParaRPr>
          </a:p>
          <a:p>
            <a:pPr marL="967740">
              <a:lnSpc>
                <a:spcPct val="100000"/>
              </a:lnSpc>
              <a:spcBef>
                <a:spcPts val="10"/>
              </a:spcBef>
            </a:pPr>
            <a:r>
              <a:rPr sz="1500" spc="5" dirty="0">
                <a:latin typeface="Consolas"/>
                <a:cs typeface="Consolas"/>
              </a:rPr>
              <a:t>.subscribe(</a:t>
            </a:r>
            <a:endParaRPr sz="1500" dirty="0">
              <a:latin typeface="Consolas"/>
              <a:cs typeface="Consolas"/>
            </a:endParaRPr>
          </a:p>
          <a:p>
            <a:pPr marL="1286510" marR="5080" indent="-635">
              <a:lnSpc>
                <a:spcPct val="100699"/>
              </a:lnSpc>
            </a:pPr>
            <a:r>
              <a:rPr sz="1500" spc="5" dirty="0">
                <a:latin typeface="Consolas"/>
                <a:cs typeface="Consolas"/>
              </a:rPr>
              <a:t>(city:City</a:t>
            </a:r>
            <a:r>
              <a:rPr sz="1500" dirty="0">
                <a:latin typeface="Consolas"/>
                <a:cs typeface="Consolas"/>
              </a:rPr>
              <a:t>)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=&gt;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spc="5" dirty="0">
                <a:latin typeface="Consolas"/>
                <a:cs typeface="Consolas"/>
              </a:rPr>
              <a:t>.processOrder(city),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(err)=&gt;console.log</a:t>
            </a:r>
            <a:r>
              <a:rPr sz="1500" dirty="0">
                <a:latin typeface="Consolas"/>
                <a:cs typeface="Consolas"/>
              </a:rPr>
              <a:t>(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'Erro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r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bij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9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verwerke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City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order'</a:t>
            </a:r>
            <a:r>
              <a:rPr sz="1500" dirty="0">
                <a:latin typeface="Consolas"/>
                <a:cs typeface="Consolas"/>
              </a:rPr>
              <a:t>),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()=&gt;console.log</a:t>
            </a:r>
            <a:r>
              <a:rPr sz="1500" dirty="0">
                <a:latin typeface="Consolas"/>
                <a:cs typeface="Consolas"/>
              </a:rPr>
              <a:t>(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'Complete...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500" dirty="0">
                <a:latin typeface="Consolas"/>
                <a:cs typeface="Consolas"/>
              </a:rPr>
              <a:t>)</a:t>
            </a:r>
          </a:p>
          <a:p>
            <a:pPr marL="968375">
              <a:lnSpc>
                <a:spcPct val="100000"/>
              </a:lnSpc>
              <a:spcBef>
                <a:spcPts val="15"/>
              </a:spcBef>
            </a:pPr>
            <a:r>
              <a:rPr sz="1500" dirty="0">
                <a:latin typeface="Consolas"/>
                <a:cs typeface="Consolas"/>
              </a:rPr>
              <a:t>)</a:t>
            </a:r>
          </a:p>
          <a:p>
            <a:pPr marL="330835">
              <a:lnSpc>
                <a:spcPct val="100000"/>
              </a:lnSpc>
              <a:spcBef>
                <a:spcPts val="10"/>
              </a:spcBef>
            </a:pPr>
            <a:r>
              <a:rPr sz="1500" dirty="0">
                <a:latin typeface="Consolas"/>
                <a:cs typeface="Consolas"/>
              </a:rPr>
              <a:t>}</a:t>
            </a:r>
          </a:p>
          <a:p>
            <a:pPr marL="12700">
              <a:lnSpc>
                <a:spcPct val="100000"/>
              </a:lnSpc>
              <a:spcBef>
                <a:spcPts val="10"/>
              </a:spcBef>
              <a:tabLst>
                <a:tab pos="436880" algn="l"/>
              </a:tabLst>
            </a:pPr>
            <a:r>
              <a:rPr sz="1500" dirty="0">
                <a:latin typeface="Consolas"/>
                <a:cs typeface="Consolas"/>
              </a:rPr>
              <a:t>`</a:t>
            </a:r>
            <a:r>
              <a:rPr sz="1500" dirty="0">
                <a:latin typeface="Times New Roman"/>
                <a:cs typeface="Times New Roman"/>
              </a:rPr>
              <a:t>	</a:t>
            </a:r>
            <a:r>
              <a:rPr sz="1500" dirty="0">
                <a:latin typeface="Consolas"/>
                <a:cs typeface="Consolas"/>
              </a:rPr>
              <a:t>…</a:t>
            </a: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500" dirty="0">
                <a:latin typeface="Consolas"/>
                <a:cs typeface="Consolas"/>
              </a:rPr>
              <a:t>}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8928C-BB63-8F42-83F5-DBD650E7C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DE0C34-4C53-5049-9E64-1150BA9671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4306DA-3C35-3C42-8C2F-2CFA63D075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9259"/>
            <a:ext cx="10693400" cy="5584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642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fgeronde rechthoek 10"/>
          <p:cNvSpPr/>
          <p:nvPr/>
        </p:nvSpPr>
        <p:spPr>
          <a:xfrm>
            <a:off x="118816" y="1659853"/>
            <a:ext cx="10426064" cy="5054831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579" dirty="0" err="1"/>
              <a:t>SideBarComponent</a:t>
            </a:r>
            <a:endParaRPr lang="nl-NL" sz="1579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5171" y="1094152"/>
            <a:ext cx="9223058" cy="565701"/>
          </a:xfrm>
        </p:spPr>
        <p:txBody>
          <a:bodyPr>
            <a:normAutofit/>
          </a:bodyPr>
          <a:lstStyle/>
          <a:p>
            <a:pPr algn="ctr"/>
            <a:r>
              <a:rPr lang="nl-NL" b="1" dirty="0">
                <a:solidFill>
                  <a:srgbClr val="C00000"/>
                </a:solidFill>
              </a:rPr>
              <a:t>Component </a:t>
            </a:r>
            <a:r>
              <a:rPr lang="nl-NL" b="1" dirty="0" err="1">
                <a:solidFill>
                  <a:srgbClr val="C00000"/>
                </a:solidFill>
              </a:rPr>
              <a:t>based</a:t>
            </a:r>
            <a:endParaRPr lang="nl-NL" dirty="0"/>
          </a:p>
        </p:txBody>
      </p:sp>
      <p:sp>
        <p:nvSpPr>
          <p:cNvPr id="4" name="Afgeronde rechthoek 5"/>
          <p:cNvSpPr>
            <a:spLocks noGrp="1"/>
          </p:cNvSpPr>
          <p:nvPr>
            <p:ph idx="1"/>
          </p:nvPr>
        </p:nvSpPr>
        <p:spPr>
          <a:xfrm>
            <a:off x="735171" y="2140285"/>
            <a:ext cx="9223058" cy="405133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5" name="Rectangle 4"/>
          <p:cNvSpPr/>
          <p:nvPr/>
        </p:nvSpPr>
        <p:spPr>
          <a:xfrm>
            <a:off x="4606081" y="2213474"/>
            <a:ext cx="1481239" cy="3353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nl-NL" sz="1579" dirty="0" err="1"/>
              <a:t>AppComponent</a:t>
            </a:r>
            <a:endParaRPr lang="nl-NL" sz="1579" dirty="0"/>
          </a:p>
        </p:txBody>
      </p:sp>
      <p:sp>
        <p:nvSpPr>
          <p:cNvPr id="8" name="Afgeronde rechthoek 10"/>
          <p:cNvSpPr/>
          <p:nvPr/>
        </p:nvSpPr>
        <p:spPr>
          <a:xfrm>
            <a:off x="5499100" y="2537409"/>
            <a:ext cx="4267200" cy="215841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579" dirty="0" err="1"/>
              <a:t>CityDetailComponent</a:t>
            </a:r>
            <a:endParaRPr lang="nl-NL" sz="1579" dirty="0"/>
          </a:p>
        </p:txBody>
      </p:sp>
      <p:sp>
        <p:nvSpPr>
          <p:cNvPr id="14" name="Rectangle 13"/>
          <p:cNvSpPr/>
          <p:nvPr/>
        </p:nvSpPr>
        <p:spPr>
          <a:xfrm>
            <a:off x="4770259" y="1733042"/>
            <a:ext cx="1152881" cy="3353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nl-NL" sz="1579" dirty="0" err="1">
                <a:solidFill>
                  <a:schemeClr val="bg1"/>
                </a:solidFill>
              </a:rPr>
              <a:t>AppModule</a:t>
            </a:r>
            <a:endParaRPr lang="nl-NL" sz="1579" dirty="0">
              <a:solidFill>
                <a:schemeClr val="bg1"/>
              </a:solidFill>
            </a:endParaRPr>
          </a:p>
        </p:txBody>
      </p:sp>
      <p:sp>
        <p:nvSpPr>
          <p:cNvPr id="12" name="Afgeronde rechthoek 10">
            <a:extLst>
              <a:ext uri="{FF2B5EF4-FFF2-40B4-BE49-F238E27FC236}">
                <a16:creationId xmlns:a16="http://schemas.microsoft.com/office/drawing/2014/main" id="{71248FC0-F01C-9849-B657-76C0BB078978}"/>
              </a:ext>
            </a:extLst>
          </p:cNvPr>
          <p:cNvSpPr/>
          <p:nvPr/>
        </p:nvSpPr>
        <p:spPr>
          <a:xfrm>
            <a:off x="950687" y="2537409"/>
            <a:ext cx="4267200" cy="215841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579" dirty="0" err="1"/>
              <a:t>CityListComponent</a:t>
            </a:r>
            <a:endParaRPr lang="nl-NL" sz="1579" dirty="0"/>
          </a:p>
        </p:txBody>
      </p:sp>
    </p:spTree>
    <p:extLst>
      <p:ext uri="{BB962C8B-B14F-4D97-AF65-F5344CB8AC3E}">
        <p14:creationId xmlns:p14="http://schemas.microsoft.com/office/powerpoint/2010/main" val="56388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4082" y="1023154"/>
            <a:ext cx="6845237" cy="1331453"/>
          </a:xfrm>
        </p:spPr>
        <p:txBody>
          <a:bodyPr>
            <a:noAutofit/>
          </a:bodyPr>
          <a:lstStyle/>
          <a:p>
            <a:r>
              <a:rPr lang="nl-NL" sz="2807" b="1" dirty="0">
                <a:solidFill>
                  <a:srgbClr val="FFC000"/>
                </a:solidFill>
              </a:rPr>
              <a:t>Component </a:t>
            </a:r>
            <a:r>
              <a:rPr lang="nl-NL" sz="2807" b="1" dirty="0" err="1">
                <a:solidFill>
                  <a:srgbClr val="FFC000"/>
                </a:solidFill>
              </a:rPr>
              <a:t>based</a:t>
            </a:r>
            <a:br>
              <a:rPr lang="nl-NL" sz="2807" b="1" dirty="0">
                <a:solidFill>
                  <a:srgbClr val="FFC000"/>
                </a:solidFill>
              </a:rPr>
            </a:br>
            <a:br>
              <a:rPr lang="nl-NL" sz="2105" b="1" dirty="0">
                <a:solidFill>
                  <a:srgbClr val="FFC000"/>
                </a:solidFill>
              </a:rPr>
            </a:br>
            <a:r>
              <a:rPr lang="nl-NL" sz="2105" b="1" i="1" dirty="0">
                <a:solidFill>
                  <a:schemeClr val="tx1"/>
                </a:solidFill>
              </a:rPr>
              <a:t>A component </a:t>
            </a:r>
            <a:r>
              <a:rPr lang="nl-NL" sz="2105" b="1" i="1" dirty="0" err="1">
                <a:solidFill>
                  <a:schemeClr val="tx1"/>
                </a:solidFill>
              </a:rPr>
              <a:t>adds</a:t>
            </a:r>
            <a:r>
              <a:rPr lang="nl-NL" sz="2105" b="1" i="1" dirty="0">
                <a:solidFill>
                  <a:schemeClr val="tx1"/>
                </a:solidFill>
              </a:rPr>
              <a:t> logic </a:t>
            </a:r>
            <a:r>
              <a:rPr lang="nl-NL" sz="2105" b="1" i="1" dirty="0" err="1">
                <a:solidFill>
                  <a:schemeClr val="tx1"/>
                </a:solidFill>
              </a:rPr>
              <a:t>to</a:t>
            </a:r>
            <a:r>
              <a:rPr lang="nl-NL" sz="2105" b="1" i="1" dirty="0">
                <a:solidFill>
                  <a:schemeClr val="tx1"/>
                </a:solidFill>
              </a:rPr>
              <a:t> DOM </a:t>
            </a:r>
            <a:r>
              <a:rPr lang="nl-NL" sz="2105" b="1" i="1" dirty="0" err="1">
                <a:solidFill>
                  <a:schemeClr val="tx1"/>
                </a:solidFill>
              </a:rPr>
              <a:t>elements</a:t>
            </a:r>
            <a:br>
              <a:rPr lang="nl-NL" sz="2105" b="1" dirty="0">
                <a:solidFill>
                  <a:schemeClr val="tx1"/>
                </a:solidFill>
              </a:rPr>
            </a:br>
            <a:r>
              <a:rPr lang="nl-NL" sz="2105" dirty="0" err="1">
                <a:solidFill>
                  <a:schemeClr val="tx1"/>
                </a:solidFill>
              </a:rPr>
              <a:t>Angular</a:t>
            </a:r>
            <a:r>
              <a:rPr lang="nl-NL" sz="2105" dirty="0">
                <a:solidFill>
                  <a:schemeClr val="tx1"/>
                </a:solidFill>
              </a:rPr>
              <a:t> app </a:t>
            </a:r>
            <a:r>
              <a:rPr lang="nl-NL" sz="2105" dirty="0" err="1">
                <a:solidFill>
                  <a:schemeClr val="tx1"/>
                </a:solidFill>
              </a:rPr>
              <a:t>consist</a:t>
            </a:r>
            <a:r>
              <a:rPr lang="nl-NL" sz="2105" dirty="0">
                <a:solidFill>
                  <a:schemeClr val="tx1"/>
                </a:solidFill>
              </a:rPr>
              <a:t> of a </a:t>
            </a:r>
            <a:r>
              <a:rPr lang="nl-NL" sz="2105" b="1" i="1" dirty="0">
                <a:solidFill>
                  <a:schemeClr val="tx1"/>
                </a:solidFill>
              </a:rPr>
              <a:t>treestructuur</a:t>
            </a:r>
            <a:r>
              <a:rPr lang="nl-NL" sz="2105" dirty="0">
                <a:solidFill>
                  <a:schemeClr val="tx1"/>
                </a:solidFill>
              </a:rPr>
              <a:t> of </a:t>
            </a:r>
            <a:r>
              <a:rPr lang="nl-NL" sz="2105" dirty="0" err="1">
                <a:solidFill>
                  <a:schemeClr val="tx1"/>
                </a:solidFill>
              </a:rPr>
              <a:t>components</a:t>
            </a:r>
            <a:br>
              <a:rPr lang="nl-NL" sz="2105" dirty="0"/>
            </a:br>
            <a:endParaRPr lang="en-US" sz="2105" dirty="0">
              <a:solidFill>
                <a:srgbClr val="FFC000"/>
              </a:solidFill>
            </a:endParaRPr>
          </a:p>
        </p:txBody>
      </p:sp>
      <p:sp>
        <p:nvSpPr>
          <p:cNvPr id="4" name="Afgeronde rechthoek 5"/>
          <p:cNvSpPr/>
          <p:nvPr/>
        </p:nvSpPr>
        <p:spPr>
          <a:xfrm>
            <a:off x="4517962" y="3152827"/>
            <a:ext cx="1541572" cy="48410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err="1">
                <a:solidFill>
                  <a:schemeClr val="tx1"/>
                </a:solidFill>
              </a:rPr>
              <a:t>AppComponent</a:t>
            </a:r>
            <a:endParaRPr lang="nl-NL" sz="1600" dirty="0">
              <a:solidFill>
                <a:schemeClr val="tx1"/>
              </a:solidFill>
            </a:endParaRPr>
          </a:p>
        </p:txBody>
      </p:sp>
      <p:cxnSp>
        <p:nvCxnSpPr>
          <p:cNvPr id="8" name="Rechte verbindingslijn met pijl 12"/>
          <p:cNvCxnSpPr/>
          <p:nvPr/>
        </p:nvCxnSpPr>
        <p:spPr>
          <a:xfrm flipH="1">
            <a:off x="5220098" y="3717046"/>
            <a:ext cx="21833" cy="3916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Afgeronde rechthoek 10"/>
          <p:cNvSpPr/>
          <p:nvPr/>
        </p:nvSpPr>
        <p:spPr>
          <a:xfrm>
            <a:off x="4282441" y="4159192"/>
            <a:ext cx="1918979" cy="60074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err="1">
                <a:solidFill>
                  <a:schemeClr val="bg1"/>
                </a:solidFill>
              </a:rPr>
              <a:t>CityDetailComponent</a:t>
            </a:r>
            <a:endParaRPr lang="nl-NL" sz="1400" dirty="0">
              <a:solidFill>
                <a:schemeClr val="bg1"/>
              </a:solidFill>
            </a:endParaRPr>
          </a:p>
        </p:txBody>
      </p:sp>
      <p:sp>
        <p:nvSpPr>
          <p:cNvPr id="17" name="Afgeronde rechthoek 16">
            <a:extLst>
              <a:ext uri="{FF2B5EF4-FFF2-40B4-BE49-F238E27FC236}">
                <a16:creationId xmlns:a16="http://schemas.microsoft.com/office/drawing/2014/main" id="{7795CAE5-4734-1240-84CD-6FDE9641870C}"/>
              </a:ext>
            </a:extLst>
          </p:cNvPr>
          <p:cNvSpPr/>
          <p:nvPr/>
        </p:nvSpPr>
        <p:spPr>
          <a:xfrm>
            <a:off x="2362333" y="2298037"/>
            <a:ext cx="1533144" cy="495168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10" dirty="0" err="1">
                <a:solidFill>
                  <a:srgbClr val="FF0000"/>
                </a:solidFill>
              </a:rPr>
              <a:t>main.ts</a:t>
            </a:r>
            <a:endParaRPr lang="nl-NL" sz="1110" dirty="0">
              <a:solidFill>
                <a:srgbClr val="FF0000"/>
              </a:solidFill>
            </a:endParaRPr>
          </a:p>
        </p:txBody>
      </p:sp>
      <p:cxnSp>
        <p:nvCxnSpPr>
          <p:cNvPr id="18" name="Rechte verbindingslijn met pijl 12">
            <a:extLst>
              <a:ext uri="{FF2B5EF4-FFF2-40B4-BE49-F238E27FC236}">
                <a16:creationId xmlns:a16="http://schemas.microsoft.com/office/drawing/2014/main" id="{34A4D9B6-5296-6E4D-BEEF-A5B31C225420}"/>
              </a:ext>
            </a:extLst>
          </p:cNvPr>
          <p:cNvCxnSpPr>
            <a:cxnSpLocks/>
          </p:cNvCxnSpPr>
          <p:nvPr/>
        </p:nvCxnSpPr>
        <p:spPr>
          <a:xfrm>
            <a:off x="3895477" y="2576164"/>
            <a:ext cx="65000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Afgeronde rechthoek 5">
            <a:extLst>
              <a:ext uri="{FF2B5EF4-FFF2-40B4-BE49-F238E27FC236}">
                <a16:creationId xmlns:a16="http://schemas.microsoft.com/office/drawing/2014/main" id="{83D28359-C14C-C949-9FE1-372FD74BE25F}"/>
              </a:ext>
            </a:extLst>
          </p:cNvPr>
          <p:cNvSpPr/>
          <p:nvPr/>
        </p:nvSpPr>
        <p:spPr>
          <a:xfrm>
            <a:off x="4545481" y="2326898"/>
            <a:ext cx="1541572" cy="48410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err="1">
                <a:solidFill>
                  <a:srgbClr val="FF0000"/>
                </a:solidFill>
              </a:rPr>
              <a:t>AppModule</a:t>
            </a:r>
            <a:endParaRPr lang="nl-NL" sz="1600" dirty="0">
              <a:solidFill>
                <a:srgbClr val="FF0000"/>
              </a:solidFill>
            </a:endParaRPr>
          </a:p>
        </p:txBody>
      </p:sp>
      <p:cxnSp>
        <p:nvCxnSpPr>
          <p:cNvPr id="27" name="Rechte verbindingslijn met pijl 12">
            <a:extLst>
              <a:ext uri="{FF2B5EF4-FFF2-40B4-BE49-F238E27FC236}">
                <a16:creationId xmlns:a16="http://schemas.microsoft.com/office/drawing/2014/main" id="{C2D7E6CE-D447-A44B-9C19-4EA0B03F1E67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5288748" y="2857338"/>
            <a:ext cx="0" cy="2954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Afgeronde rechthoek 16">
            <a:extLst>
              <a:ext uri="{FF2B5EF4-FFF2-40B4-BE49-F238E27FC236}">
                <a16:creationId xmlns:a16="http://schemas.microsoft.com/office/drawing/2014/main" id="{D8E0410D-6928-B94E-A439-3D7160344B24}"/>
              </a:ext>
            </a:extLst>
          </p:cNvPr>
          <p:cNvSpPr/>
          <p:nvPr/>
        </p:nvSpPr>
        <p:spPr>
          <a:xfrm>
            <a:off x="6708037" y="3159227"/>
            <a:ext cx="2061282" cy="495168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err="1">
                <a:solidFill>
                  <a:srgbClr val="FF0000"/>
                </a:solidFill>
              </a:rPr>
              <a:t>app.component.html</a:t>
            </a:r>
            <a:endParaRPr lang="nl-NL" sz="1600" dirty="0">
              <a:solidFill>
                <a:srgbClr val="FF0000"/>
              </a:solidFill>
            </a:endParaRPr>
          </a:p>
        </p:txBody>
      </p:sp>
      <p:cxnSp>
        <p:nvCxnSpPr>
          <p:cNvPr id="36" name="Rechte verbindingslijn met pijl 11">
            <a:extLst>
              <a:ext uri="{FF2B5EF4-FFF2-40B4-BE49-F238E27FC236}">
                <a16:creationId xmlns:a16="http://schemas.microsoft.com/office/drawing/2014/main" id="{F63CF1A0-9A7C-D742-9F32-D5010A5E14FB}"/>
              </a:ext>
            </a:extLst>
          </p:cNvPr>
          <p:cNvCxnSpPr>
            <a:cxnSpLocks/>
          </p:cNvCxnSpPr>
          <p:nvPr/>
        </p:nvCxnSpPr>
        <p:spPr>
          <a:xfrm>
            <a:off x="6087053" y="3394879"/>
            <a:ext cx="611457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Afgeronde rechthoek 16">
            <a:extLst>
              <a:ext uri="{FF2B5EF4-FFF2-40B4-BE49-F238E27FC236}">
                <a16:creationId xmlns:a16="http://schemas.microsoft.com/office/drawing/2014/main" id="{A5ACA9DB-19A0-1347-AD44-13AAADDFFC67}"/>
              </a:ext>
            </a:extLst>
          </p:cNvPr>
          <p:cNvSpPr/>
          <p:nvPr/>
        </p:nvSpPr>
        <p:spPr>
          <a:xfrm>
            <a:off x="6812877" y="4237897"/>
            <a:ext cx="2887776" cy="495168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err="1">
                <a:solidFill>
                  <a:srgbClr val="FF0000"/>
                </a:solidFill>
              </a:rPr>
              <a:t>city-detail.component.html</a:t>
            </a:r>
            <a:endParaRPr lang="nl-NL" sz="1600" dirty="0">
              <a:solidFill>
                <a:srgbClr val="FF0000"/>
              </a:solidFill>
            </a:endParaRPr>
          </a:p>
        </p:txBody>
      </p:sp>
      <p:cxnSp>
        <p:nvCxnSpPr>
          <p:cNvPr id="23" name="Rechte verbindingslijn met pijl 11">
            <a:extLst>
              <a:ext uri="{FF2B5EF4-FFF2-40B4-BE49-F238E27FC236}">
                <a16:creationId xmlns:a16="http://schemas.microsoft.com/office/drawing/2014/main" id="{D5AF8DC4-CCA0-8D4E-8494-024943768000}"/>
              </a:ext>
            </a:extLst>
          </p:cNvPr>
          <p:cNvCxnSpPr>
            <a:cxnSpLocks/>
          </p:cNvCxnSpPr>
          <p:nvPr/>
        </p:nvCxnSpPr>
        <p:spPr>
          <a:xfrm>
            <a:off x="6201420" y="4432955"/>
            <a:ext cx="611457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Afgeronde rechthoek 10">
            <a:extLst>
              <a:ext uri="{FF2B5EF4-FFF2-40B4-BE49-F238E27FC236}">
                <a16:creationId xmlns:a16="http://schemas.microsoft.com/office/drawing/2014/main" id="{94899F04-D874-084C-9162-A253BE4895D3}"/>
              </a:ext>
            </a:extLst>
          </p:cNvPr>
          <p:cNvSpPr/>
          <p:nvPr/>
        </p:nvSpPr>
        <p:spPr>
          <a:xfrm>
            <a:off x="1752005" y="4159192"/>
            <a:ext cx="1918979" cy="60074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err="1">
                <a:solidFill>
                  <a:schemeClr val="bg1"/>
                </a:solidFill>
              </a:rPr>
              <a:t>CityListComponent</a:t>
            </a:r>
            <a:endParaRPr lang="nl-NL" sz="1600" dirty="0">
              <a:solidFill>
                <a:schemeClr val="bg1"/>
              </a:solidFill>
            </a:endParaRPr>
          </a:p>
        </p:txBody>
      </p:sp>
      <p:cxnSp>
        <p:nvCxnSpPr>
          <p:cNvPr id="30" name="Rechte verbindingslijn met pijl 12">
            <a:extLst>
              <a:ext uri="{FF2B5EF4-FFF2-40B4-BE49-F238E27FC236}">
                <a16:creationId xmlns:a16="http://schemas.microsoft.com/office/drawing/2014/main" id="{886AC6ED-281D-9F4F-9F7D-29CDCE5023F8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2711495" y="3741803"/>
            <a:ext cx="2466876" cy="4173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2221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14945" y="259583"/>
            <a:ext cx="9063509" cy="637867"/>
          </a:xfrm>
          <a:prstGeom prst="rect">
            <a:avLst/>
          </a:prstGeom>
        </p:spPr>
        <p:txBody>
          <a:bodyPr vert="horz" wrap="square" lIns="0" tIns="212598" rIns="0" bIns="0" rtlCol="0">
            <a:spAutoFit/>
          </a:bodyPr>
          <a:lstStyle/>
          <a:p>
            <a:pPr marL="464184">
              <a:lnSpc>
                <a:spcPct val="100000"/>
              </a:lnSpc>
            </a:pPr>
            <a:r>
              <a:rPr spc="10" dirty="0"/>
              <a:t>1.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0" dirty="0" err="1"/>
              <a:t>Detailcomponent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lang="nl-NL" spc="15" dirty="0"/>
              <a:t>maken</a:t>
            </a:r>
            <a:endParaRPr spc="15" dirty="0"/>
          </a:p>
        </p:txBody>
      </p:sp>
      <p:sp>
        <p:nvSpPr>
          <p:cNvPr id="5" name="object 5"/>
          <p:cNvSpPr txBox="1"/>
          <p:nvPr/>
        </p:nvSpPr>
        <p:spPr>
          <a:xfrm>
            <a:off x="1469276" y="1399566"/>
            <a:ext cx="5710555" cy="629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18465" algn="l"/>
              </a:tabLst>
            </a:pP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city.detail.ts</a:t>
            </a:r>
            <a:endParaRPr sz="19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470"/>
              </a:spcBef>
              <a:tabLst>
                <a:tab pos="960119" algn="l"/>
                <a:tab pos="1230630" algn="l"/>
                <a:tab pos="2583815" algn="l"/>
                <a:tab pos="2854325" algn="l"/>
                <a:tab pos="3531235" algn="l"/>
              </a:tabLst>
            </a:pP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15" dirty="0">
                <a:latin typeface="Consolas"/>
                <a:cs typeface="Consolas"/>
              </a:rPr>
              <a:t>{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Componen</a:t>
            </a:r>
            <a:r>
              <a:rPr sz="1950" spc="-15" dirty="0">
                <a:latin typeface="Consolas"/>
                <a:cs typeface="Consolas"/>
              </a:rPr>
              <a:t>t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15" dirty="0">
                <a:latin typeface="Consolas"/>
                <a:cs typeface="Consolas"/>
              </a:rPr>
              <a:t>}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'@angular/core</a:t>
            </a:r>
            <a:r>
              <a:rPr sz="1950" spc="-2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950" spc="-15" dirty="0">
                <a:latin typeface="Consolas"/>
                <a:cs typeface="Consolas"/>
              </a:rPr>
              <a:t>;</a:t>
            </a:r>
            <a:endParaRPr sz="195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69289" y="2349007"/>
            <a:ext cx="3950335" cy="1456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35"/>
              </a:lnSpc>
            </a:pPr>
            <a:r>
              <a:rPr sz="1950" spc="-20" dirty="0">
                <a:latin typeface="Consolas"/>
                <a:cs typeface="Consolas"/>
              </a:rPr>
              <a:t>@Component({</a:t>
            </a:r>
            <a:endParaRPr sz="1950">
              <a:latin typeface="Consolas"/>
              <a:cs typeface="Consolas"/>
            </a:endParaRPr>
          </a:p>
          <a:p>
            <a:pPr marL="418465" marR="274955" indent="-635">
              <a:lnSpc>
                <a:spcPts val="2330"/>
              </a:lnSpc>
              <a:spcBef>
                <a:spcPts val="80"/>
              </a:spcBef>
              <a:tabLst>
                <a:tab pos="1771650" algn="l"/>
              </a:tabLst>
            </a:pPr>
            <a:r>
              <a:rPr sz="1950" spc="-20" dirty="0">
                <a:latin typeface="Consolas"/>
                <a:cs typeface="Consolas"/>
              </a:rPr>
              <a:t>selector</a:t>
            </a:r>
            <a:r>
              <a:rPr sz="1950" spc="-15" dirty="0">
                <a:latin typeface="Consolas"/>
                <a:cs typeface="Consolas"/>
              </a:rPr>
              <a:t>: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'cit</a:t>
            </a:r>
            <a:r>
              <a:rPr sz="1950" spc="-25" dirty="0">
                <a:solidFill>
                  <a:srgbClr val="008000"/>
                </a:solidFill>
                <a:latin typeface="Consolas"/>
                <a:cs typeface="Consolas"/>
              </a:rPr>
              <a:t>y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‐detail'</a:t>
            </a:r>
            <a:r>
              <a:rPr sz="1950" spc="-15" dirty="0">
                <a:latin typeface="Consolas"/>
                <a:cs typeface="Consolas"/>
              </a:rPr>
              <a:t>,</a:t>
            </a:r>
            <a:r>
              <a:rPr sz="1950" spc="-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nsolas"/>
                <a:cs typeface="Consolas"/>
              </a:rPr>
              <a:t>template</a:t>
            </a:r>
            <a:r>
              <a:rPr sz="1950" spc="-15" dirty="0">
                <a:latin typeface="Consolas"/>
                <a:cs typeface="Consolas"/>
              </a:rPr>
              <a:t>: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`</a:t>
            </a:r>
            <a:endParaRPr sz="1950">
              <a:latin typeface="Consolas"/>
              <a:cs typeface="Consolas"/>
            </a:endParaRPr>
          </a:p>
          <a:p>
            <a:pPr marL="418465">
              <a:lnSpc>
                <a:spcPts val="2250"/>
              </a:lnSpc>
              <a:tabLst>
                <a:tab pos="1637030" algn="l"/>
              </a:tabLst>
            </a:pP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&lt;h2&gt;Cit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y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details&lt;/h2&gt;</a:t>
            </a:r>
            <a:endParaRPr sz="1950">
              <a:latin typeface="Consolas"/>
              <a:cs typeface="Consolas"/>
            </a:endParaRPr>
          </a:p>
          <a:p>
            <a:pPr marL="824865">
              <a:lnSpc>
                <a:spcPts val="2335"/>
              </a:lnSpc>
              <a:tabLst>
                <a:tab pos="1365885" algn="l"/>
              </a:tabLst>
            </a:pP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&lt;u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l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class="list‐group"&gt;</a:t>
            </a:r>
            <a:endParaRPr sz="195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69276" y="3828765"/>
            <a:ext cx="8957945" cy="3237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0630">
              <a:lnSpc>
                <a:spcPts val="2335"/>
              </a:lnSpc>
              <a:tabLst>
                <a:tab pos="1771650" algn="l"/>
                <a:tab pos="5831840" algn="l"/>
                <a:tab pos="6644005" algn="l"/>
                <a:tab pos="7185025" algn="l"/>
              </a:tabLst>
            </a:pP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&lt;l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i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class="lis</a:t>
            </a:r>
            <a:r>
              <a:rPr sz="1950" spc="-25" dirty="0">
                <a:solidFill>
                  <a:srgbClr val="008000"/>
                </a:solidFill>
                <a:latin typeface="Consolas"/>
                <a:cs typeface="Consolas"/>
              </a:rPr>
              <a:t>t‐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grou</a:t>
            </a:r>
            <a:r>
              <a:rPr sz="1950" spc="-25" dirty="0">
                <a:solidFill>
                  <a:srgbClr val="008000"/>
                </a:solidFill>
                <a:latin typeface="Consolas"/>
                <a:cs typeface="Consolas"/>
              </a:rPr>
              <a:t>p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‐item"&gt;Naam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: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[naa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m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va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stad]&lt;/li&gt;</a:t>
            </a:r>
            <a:endParaRPr sz="1950">
              <a:latin typeface="Consolas"/>
              <a:cs typeface="Consolas"/>
            </a:endParaRPr>
          </a:p>
          <a:p>
            <a:pPr marL="1230630">
              <a:lnSpc>
                <a:spcPts val="2330"/>
              </a:lnSpc>
              <a:tabLst>
                <a:tab pos="1771650" algn="l"/>
                <a:tab pos="6508115" algn="l"/>
              </a:tabLst>
            </a:pP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&lt;l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i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class="lis</a:t>
            </a:r>
            <a:r>
              <a:rPr sz="1950" spc="-25" dirty="0">
                <a:solidFill>
                  <a:srgbClr val="008000"/>
                </a:solidFill>
                <a:latin typeface="Consolas"/>
                <a:cs typeface="Consolas"/>
              </a:rPr>
              <a:t>t‐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grou</a:t>
            </a:r>
            <a:r>
              <a:rPr sz="1950" spc="-25" dirty="0">
                <a:solidFill>
                  <a:srgbClr val="008000"/>
                </a:solidFill>
                <a:latin typeface="Consolas"/>
                <a:cs typeface="Consolas"/>
              </a:rPr>
              <a:t>p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‐item"&gt;Provincie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: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[provincie]&lt;/li&gt;</a:t>
            </a:r>
            <a:endParaRPr sz="1950">
              <a:latin typeface="Consolas"/>
              <a:cs typeface="Consolas"/>
            </a:endParaRPr>
          </a:p>
          <a:p>
            <a:pPr marL="1230630">
              <a:lnSpc>
                <a:spcPts val="2330"/>
              </a:lnSpc>
              <a:tabLst>
                <a:tab pos="1771650" algn="l"/>
                <a:tab pos="6644005" algn="l"/>
              </a:tabLst>
            </a:pP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&lt;l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i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class="lis</a:t>
            </a:r>
            <a:r>
              <a:rPr sz="1950" spc="-25" dirty="0">
                <a:solidFill>
                  <a:srgbClr val="008000"/>
                </a:solidFill>
                <a:latin typeface="Consolas"/>
                <a:cs typeface="Consolas"/>
              </a:rPr>
              <a:t>t‐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grou</a:t>
            </a:r>
            <a:r>
              <a:rPr sz="1950" spc="-25" dirty="0">
                <a:solidFill>
                  <a:srgbClr val="008000"/>
                </a:solidFill>
                <a:latin typeface="Consolas"/>
                <a:cs typeface="Consolas"/>
              </a:rPr>
              <a:t>p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‐item"&gt;Highlights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: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[highlights]&lt;/li&gt;</a:t>
            </a:r>
            <a:endParaRPr sz="1950">
              <a:latin typeface="Consolas"/>
              <a:cs typeface="Consolas"/>
            </a:endParaRPr>
          </a:p>
          <a:p>
            <a:pPr marL="824865">
              <a:lnSpc>
                <a:spcPts val="2330"/>
              </a:lnSpc>
            </a:pP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&lt;/ul&gt;</a:t>
            </a:r>
            <a:endParaRPr sz="1950">
              <a:latin typeface="Consolas"/>
              <a:cs typeface="Consolas"/>
            </a:endParaRPr>
          </a:p>
          <a:p>
            <a:pPr marL="418465">
              <a:lnSpc>
                <a:spcPts val="2330"/>
              </a:lnSpc>
            </a:pP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`</a:t>
            </a:r>
            <a:endParaRPr sz="1950">
              <a:latin typeface="Consolas"/>
              <a:cs typeface="Consolas"/>
            </a:endParaRPr>
          </a:p>
          <a:p>
            <a:pPr marL="12700">
              <a:lnSpc>
                <a:spcPts val="2335"/>
              </a:lnSpc>
            </a:pPr>
            <a:r>
              <a:rPr sz="1950" spc="-20" dirty="0">
                <a:latin typeface="Consolas"/>
                <a:cs typeface="Consolas"/>
              </a:rPr>
              <a:t>})</a:t>
            </a:r>
            <a:endParaRPr sz="19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960119" algn="l"/>
                <a:tab pos="1771650" algn="l"/>
              </a:tabLst>
            </a:pP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expor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clas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CityDetail{</a:t>
            </a:r>
            <a:endParaRPr sz="19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8"/>
              </a:spcBef>
            </a:pPr>
            <a:endParaRPr sz="2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950" spc="-15" dirty="0">
                <a:latin typeface="Consolas"/>
                <a:cs typeface="Consolas"/>
              </a:rPr>
              <a:t>}</a:t>
            </a:r>
            <a:endParaRPr sz="1950">
              <a:latin typeface="Consolas"/>
              <a:cs typeface="Consola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022219" y="2378973"/>
            <a:ext cx="2272665" cy="543560"/>
          </a:xfrm>
          <a:custGeom>
            <a:avLst/>
            <a:gdLst/>
            <a:ahLst/>
            <a:cxnLst/>
            <a:rect l="l" t="t" r="r" b="b"/>
            <a:pathLst>
              <a:path w="2272665" h="543560">
                <a:moveTo>
                  <a:pt x="2272283" y="0"/>
                </a:moveTo>
                <a:lnTo>
                  <a:pt x="795527" y="0"/>
                </a:lnTo>
                <a:lnTo>
                  <a:pt x="795527" y="316991"/>
                </a:lnTo>
                <a:lnTo>
                  <a:pt x="0" y="323087"/>
                </a:lnTo>
                <a:lnTo>
                  <a:pt x="795527" y="453389"/>
                </a:lnTo>
                <a:lnTo>
                  <a:pt x="795527" y="543305"/>
                </a:lnTo>
                <a:lnTo>
                  <a:pt x="2272283" y="543305"/>
                </a:lnTo>
                <a:lnTo>
                  <a:pt x="227228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916312" y="2565884"/>
            <a:ext cx="1278890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Nieu</a:t>
            </a:r>
            <a:r>
              <a:rPr sz="1300" b="1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e 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selector</a:t>
            </a:r>
            <a:endParaRPr sz="13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679314" y="2922279"/>
            <a:ext cx="1477010" cy="843280"/>
          </a:xfrm>
          <a:custGeom>
            <a:avLst/>
            <a:gdLst/>
            <a:ahLst/>
            <a:cxnLst/>
            <a:rect l="l" t="t" r="r" b="b"/>
            <a:pathLst>
              <a:path w="1477009" h="843279">
                <a:moveTo>
                  <a:pt x="614933" y="544067"/>
                </a:moveTo>
                <a:lnTo>
                  <a:pt x="246125" y="544067"/>
                </a:lnTo>
                <a:lnTo>
                  <a:pt x="140969" y="842771"/>
                </a:lnTo>
                <a:lnTo>
                  <a:pt x="614933" y="544067"/>
                </a:lnTo>
                <a:close/>
              </a:path>
              <a:path w="1477009" h="843279">
                <a:moveTo>
                  <a:pt x="1476755" y="0"/>
                </a:moveTo>
                <a:lnTo>
                  <a:pt x="0" y="0"/>
                </a:lnTo>
                <a:lnTo>
                  <a:pt x="0" y="544067"/>
                </a:lnTo>
                <a:lnTo>
                  <a:pt x="1476755" y="544067"/>
                </a:lnTo>
                <a:lnTo>
                  <a:pt x="147675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790833" y="3109952"/>
            <a:ext cx="1253490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Nog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13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te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vullen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2598" rIns="0" bIns="0" rtlCol="0">
            <a:spAutoFit/>
          </a:bodyPr>
          <a:lstStyle/>
          <a:p>
            <a:pPr marL="464184">
              <a:lnSpc>
                <a:spcPct val="100000"/>
              </a:lnSpc>
            </a:pPr>
            <a:r>
              <a:rPr spc="10" dirty="0"/>
              <a:t>2.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5" dirty="0"/>
              <a:t>Insluiten</a:t>
            </a:r>
            <a:r>
              <a:rPr spc="260" dirty="0">
                <a:latin typeface="Times New Roman"/>
                <a:cs typeface="Times New Roman"/>
              </a:rPr>
              <a:t> </a:t>
            </a:r>
            <a:r>
              <a:rPr spc="10" dirty="0"/>
              <a:t>in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5" dirty="0"/>
              <a:t>Module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75728" y="1697308"/>
            <a:ext cx="8418830" cy="771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app.module.ts</a:t>
            </a:r>
            <a:endParaRPr sz="17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…</a:t>
            </a:r>
            <a:endParaRPr sz="17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{CityDetail</a:t>
            </a:r>
            <a:r>
              <a:rPr sz="1700" spc="5" dirty="0">
                <a:latin typeface="Consolas"/>
                <a:cs typeface="Consolas"/>
              </a:rPr>
              <a:t>}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"./city.detail</a:t>
            </a:r>
            <a:r>
              <a:rPr sz="1700" spc="-1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spc="5" dirty="0">
                <a:latin typeface="Consolas"/>
                <a:cs typeface="Consolas"/>
              </a:rPr>
              <a:t>;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Nieuw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componen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invoegen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75588" y="2750367"/>
            <a:ext cx="3742690" cy="1034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-5" dirty="0">
                <a:latin typeface="Consolas"/>
                <a:cs typeface="Consolas"/>
              </a:rPr>
              <a:t>@ngModule({</a:t>
            </a:r>
            <a:endParaRPr sz="170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30"/>
              </a:spcBef>
            </a:pPr>
            <a:r>
              <a:rPr sz="1700" spc="5" dirty="0">
                <a:latin typeface="Consolas"/>
                <a:cs typeface="Consolas"/>
              </a:rPr>
              <a:t>…</a:t>
            </a:r>
            <a:endParaRPr sz="170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30"/>
              </a:spcBef>
            </a:pPr>
            <a:r>
              <a:rPr sz="1700" spc="-5" dirty="0">
                <a:latin typeface="Consolas"/>
                <a:cs typeface="Consolas"/>
              </a:rPr>
              <a:t>declarations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7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[…,CityDetail]</a:t>
            </a:r>
            <a:endParaRPr sz="17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700" dirty="0">
                <a:latin typeface="Consolas"/>
                <a:cs typeface="Consolas"/>
              </a:rPr>
              <a:t>})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32734" y="3276135"/>
            <a:ext cx="5300980" cy="245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Nie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vergeten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: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invoege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bi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j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declarations!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75564" y="4065580"/>
            <a:ext cx="2904490" cy="773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expor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clas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AppModul</a:t>
            </a:r>
            <a:r>
              <a:rPr sz="1700" spc="5" dirty="0">
                <a:latin typeface="Consolas"/>
                <a:cs typeface="Consolas"/>
              </a:rPr>
              <a:t>e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endParaRPr sz="170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35"/>
              </a:spcBef>
            </a:pPr>
            <a:r>
              <a:rPr sz="1700" spc="5" dirty="0">
                <a:latin typeface="Consolas"/>
                <a:cs typeface="Consolas"/>
              </a:rPr>
              <a:t>…</a:t>
            </a:r>
            <a:endParaRPr sz="17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2598" rIns="0" bIns="0" rtlCol="0">
            <a:spAutoFit/>
          </a:bodyPr>
          <a:lstStyle/>
          <a:p>
            <a:pPr marL="464184">
              <a:lnSpc>
                <a:spcPct val="100000"/>
              </a:lnSpc>
            </a:pPr>
            <a:r>
              <a:rPr spc="10" dirty="0"/>
              <a:t>3.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5" dirty="0"/>
              <a:t>Insluiten</a:t>
            </a:r>
            <a:r>
              <a:rPr spc="260" dirty="0">
                <a:latin typeface="Times New Roman"/>
                <a:cs typeface="Times New Roman"/>
              </a:rPr>
              <a:t> </a:t>
            </a:r>
            <a:r>
              <a:rPr spc="10" dirty="0"/>
              <a:t>in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5" dirty="0"/>
              <a:t>HTML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0765" y="1404138"/>
            <a:ext cx="2327275" cy="11607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906905" algn="l"/>
              </a:tabLst>
            </a:pPr>
            <a:r>
              <a:rPr sz="1950" i="1" spc="-20" dirty="0">
                <a:solidFill>
                  <a:srgbClr val="12B124"/>
                </a:solidFill>
                <a:latin typeface="Consolas"/>
                <a:cs typeface="Consolas"/>
              </a:rPr>
              <a:t>&lt;!</a:t>
            </a:r>
            <a:r>
              <a:rPr sz="1950" i="1" spc="-25" dirty="0">
                <a:solidFill>
                  <a:srgbClr val="12B124"/>
                </a:solidFill>
                <a:latin typeface="Consolas"/>
                <a:cs typeface="Consolas"/>
              </a:rPr>
              <a:t>‐</a:t>
            </a:r>
            <a:r>
              <a:rPr sz="1950" i="1" spc="-15" dirty="0">
                <a:solidFill>
                  <a:srgbClr val="12B124"/>
                </a:solidFill>
                <a:latin typeface="Consolas"/>
                <a:cs typeface="Consolas"/>
              </a:rPr>
              <a:t>‐ </a:t>
            </a:r>
            <a:r>
              <a:rPr sz="1950" i="1" spc="-20" dirty="0">
                <a:solidFill>
                  <a:srgbClr val="12B124"/>
                </a:solidFill>
                <a:latin typeface="Consolas"/>
                <a:cs typeface="Consolas"/>
              </a:rPr>
              <a:t>app.htm</a:t>
            </a:r>
            <a:r>
              <a:rPr sz="1950" i="1" spc="-15" dirty="0">
                <a:solidFill>
                  <a:srgbClr val="12B124"/>
                </a:solidFill>
                <a:latin typeface="Consolas"/>
                <a:cs typeface="Consolas"/>
              </a:rPr>
              <a:t>l</a:t>
            </a:r>
            <a:r>
              <a:rPr sz="1950" i="1" dirty="0">
                <a:solidFill>
                  <a:srgbClr val="12B124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12B124"/>
                </a:solidFill>
                <a:latin typeface="Consolas"/>
                <a:cs typeface="Consolas"/>
              </a:rPr>
              <a:t>‐‐</a:t>
            </a:r>
            <a:r>
              <a:rPr sz="1950" i="1" spc="-15" dirty="0">
                <a:solidFill>
                  <a:srgbClr val="12B124"/>
                </a:solidFill>
                <a:latin typeface="Consolas"/>
                <a:cs typeface="Consolas"/>
              </a:rPr>
              <a:t>&gt;</a:t>
            </a:r>
            <a:endParaRPr sz="19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155"/>
              </a:spcBef>
              <a:tabLst>
                <a:tab pos="688975" algn="l"/>
              </a:tabLst>
            </a:pPr>
            <a:r>
              <a:rPr sz="1950" spc="-20" dirty="0">
                <a:latin typeface="Consolas"/>
                <a:cs typeface="Consolas"/>
              </a:rPr>
              <a:t>&lt;</a:t>
            </a:r>
            <a:r>
              <a:rPr sz="1950" b="1" spc="-20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950" b="1" spc="-15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950" b="1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class=</a:t>
            </a:r>
            <a:r>
              <a:rPr sz="1950" b="1" spc="-20" dirty="0">
                <a:solidFill>
                  <a:srgbClr val="008000"/>
                </a:solidFill>
                <a:latin typeface="Consolas"/>
                <a:cs typeface="Consolas"/>
              </a:rPr>
              <a:t>"row"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>
              <a:latin typeface="Consolas"/>
              <a:cs typeface="Consolas"/>
            </a:endParaRPr>
          </a:p>
          <a:p>
            <a:pPr marL="554355">
              <a:lnSpc>
                <a:spcPct val="100000"/>
              </a:lnSpc>
              <a:spcBef>
                <a:spcPts val="1155"/>
              </a:spcBef>
            </a:pPr>
            <a:r>
              <a:rPr sz="1950" spc="-15" dirty="0">
                <a:latin typeface="Consolas"/>
                <a:cs typeface="Consolas"/>
              </a:rPr>
              <a:t>…</a:t>
            </a:r>
            <a:endParaRPr sz="195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30886" y="2736103"/>
            <a:ext cx="4492625" cy="2048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18465">
              <a:lnSpc>
                <a:spcPct val="100000"/>
              </a:lnSpc>
              <a:tabLst>
                <a:tab pos="1095375" algn="l"/>
              </a:tabLst>
            </a:pPr>
            <a:r>
              <a:rPr sz="1950" spc="-20" dirty="0">
                <a:latin typeface="Consolas"/>
                <a:cs typeface="Consolas"/>
              </a:rPr>
              <a:t>&lt;</a:t>
            </a:r>
            <a:r>
              <a:rPr sz="1950" b="1" spc="-20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950" b="1" spc="-15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950" b="1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class=</a:t>
            </a:r>
            <a:r>
              <a:rPr sz="1950" b="1" spc="-20" dirty="0">
                <a:solidFill>
                  <a:srgbClr val="008000"/>
                </a:solidFill>
                <a:latin typeface="Consolas"/>
                <a:cs typeface="Consolas"/>
              </a:rPr>
              <a:t>"co</a:t>
            </a:r>
            <a:r>
              <a:rPr sz="1950" b="1" spc="-25" dirty="0">
                <a:solidFill>
                  <a:srgbClr val="008000"/>
                </a:solidFill>
                <a:latin typeface="Consolas"/>
                <a:cs typeface="Consolas"/>
              </a:rPr>
              <a:t>l</a:t>
            </a:r>
            <a:r>
              <a:rPr sz="1950" b="1" spc="-20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950" b="1" spc="-25" dirty="0">
                <a:solidFill>
                  <a:srgbClr val="008000"/>
                </a:solidFill>
                <a:latin typeface="Consolas"/>
                <a:cs typeface="Consolas"/>
              </a:rPr>
              <a:t>m</a:t>
            </a:r>
            <a:r>
              <a:rPr sz="1950" b="1" spc="-20" dirty="0">
                <a:solidFill>
                  <a:srgbClr val="008000"/>
                </a:solidFill>
                <a:latin typeface="Consolas"/>
                <a:cs typeface="Consolas"/>
              </a:rPr>
              <a:t>d‐</a:t>
            </a:r>
            <a:r>
              <a:rPr sz="1950" b="1" spc="-25" dirty="0">
                <a:solidFill>
                  <a:srgbClr val="008000"/>
                </a:solidFill>
                <a:latin typeface="Consolas"/>
                <a:cs typeface="Consolas"/>
              </a:rPr>
              <a:t>6</a:t>
            </a:r>
            <a:r>
              <a:rPr sz="1950" b="1" spc="-2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>
              <a:latin typeface="Consolas"/>
              <a:cs typeface="Consolas"/>
            </a:endParaRPr>
          </a:p>
          <a:p>
            <a:pPr marL="824865">
              <a:lnSpc>
                <a:spcPct val="100000"/>
              </a:lnSpc>
              <a:spcBef>
                <a:spcPts val="1155"/>
              </a:spcBef>
            </a:pPr>
            <a:r>
              <a:rPr sz="1950" spc="-15" dirty="0">
                <a:latin typeface="Consolas"/>
                <a:cs typeface="Consolas"/>
              </a:rPr>
              <a:t>…</a:t>
            </a:r>
            <a:endParaRPr sz="1950">
              <a:latin typeface="Consolas"/>
              <a:cs typeface="Consolas"/>
            </a:endParaRPr>
          </a:p>
          <a:p>
            <a:pPr marL="824865">
              <a:lnSpc>
                <a:spcPct val="100000"/>
              </a:lnSpc>
              <a:spcBef>
                <a:spcPts val="1155"/>
              </a:spcBef>
            </a:pPr>
            <a:r>
              <a:rPr sz="1950" spc="-20" dirty="0">
                <a:latin typeface="Consolas"/>
                <a:cs typeface="Consolas"/>
              </a:rPr>
              <a:t>&lt;</a:t>
            </a:r>
            <a:r>
              <a:rPr sz="1950" b="1" spc="-20" dirty="0">
                <a:solidFill>
                  <a:srgbClr val="000080"/>
                </a:solidFill>
                <a:latin typeface="Consolas"/>
                <a:cs typeface="Consolas"/>
              </a:rPr>
              <a:t>city‐detai</a:t>
            </a:r>
            <a:r>
              <a:rPr sz="1950" b="1" spc="-30" dirty="0">
                <a:solidFill>
                  <a:srgbClr val="000080"/>
                </a:solidFill>
                <a:latin typeface="Consolas"/>
                <a:cs typeface="Consolas"/>
              </a:rPr>
              <a:t>l</a:t>
            </a:r>
            <a:r>
              <a:rPr sz="1950" spc="-20" dirty="0">
                <a:latin typeface="Consolas"/>
                <a:cs typeface="Consolas"/>
              </a:rPr>
              <a:t>&gt;&lt;/</a:t>
            </a:r>
            <a:r>
              <a:rPr sz="1950" b="1" spc="-20" dirty="0">
                <a:solidFill>
                  <a:srgbClr val="000080"/>
                </a:solidFill>
                <a:latin typeface="Consolas"/>
                <a:cs typeface="Consolas"/>
              </a:rPr>
              <a:t>cit</a:t>
            </a:r>
            <a:r>
              <a:rPr sz="1950" b="1" spc="-25" dirty="0">
                <a:solidFill>
                  <a:srgbClr val="000080"/>
                </a:solidFill>
                <a:latin typeface="Consolas"/>
                <a:cs typeface="Consolas"/>
              </a:rPr>
              <a:t>y</a:t>
            </a:r>
            <a:r>
              <a:rPr sz="1950" b="1" spc="-20" dirty="0">
                <a:solidFill>
                  <a:srgbClr val="000080"/>
                </a:solidFill>
                <a:latin typeface="Consolas"/>
                <a:cs typeface="Consolas"/>
              </a:rPr>
              <a:t>‐detail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>
              <a:latin typeface="Consolas"/>
              <a:cs typeface="Consolas"/>
            </a:endParaRPr>
          </a:p>
          <a:p>
            <a:pPr marL="418465">
              <a:lnSpc>
                <a:spcPct val="100000"/>
              </a:lnSpc>
              <a:spcBef>
                <a:spcPts val="1155"/>
              </a:spcBef>
            </a:pPr>
            <a:r>
              <a:rPr sz="1950" spc="-20" dirty="0">
                <a:latin typeface="Consolas"/>
                <a:cs typeface="Consolas"/>
              </a:rPr>
              <a:t>&lt;</a:t>
            </a:r>
            <a:r>
              <a:rPr sz="1950" spc="-25" dirty="0">
                <a:latin typeface="Consolas"/>
                <a:cs typeface="Consolas"/>
              </a:rPr>
              <a:t>/</a:t>
            </a:r>
            <a:r>
              <a:rPr sz="1950" b="1" spc="-20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950" b="1" spc="-25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150"/>
              </a:spcBef>
            </a:pPr>
            <a:r>
              <a:rPr sz="1950" spc="-20" dirty="0">
                <a:latin typeface="Consolas"/>
                <a:cs typeface="Consolas"/>
              </a:rPr>
              <a:t>&lt;/</a:t>
            </a:r>
            <a:r>
              <a:rPr sz="1950" b="1" spc="-20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950" b="1" spc="-25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>
              <a:latin typeface="Consolas"/>
              <a:cs typeface="Consola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503042" y="2689869"/>
            <a:ext cx="2331720" cy="982980"/>
          </a:xfrm>
          <a:custGeom>
            <a:avLst/>
            <a:gdLst/>
            <a:ahLst/>
            <a:cxnLst/>
            <a:rect l="l" t="t" r="r" b="b"/>
            <a:pathLst>
              <a:path w="2331720" h="982979">
                <a:moveTo>
                  <a:pt x="971549" y="634745"/>
                </a:moveTo>
                <a:lnTo>
                  <a:pt x="388619" y="634745"/>
                </a:lnTo>
                <a:lnTo>
                  <a:pt x="222503" y="982979"/>
                </a:lnTo>
                <a:lnTo>
                  <a:pt x="971549" y="634745"/>
                </a:lnTo>
                <a:close/>
              </a:path>
              <a:path w="2331720" h="982979">
                <a:moveTo>
                  <a:pt x="2331719" y="0"/>
                </a:moveTo>
                <a:lnTo>
                  <a:pt x="0" y="0"/>
                </a:lnTo>
                <a:lnTo>
                  <a:pt x="0" y="634745"/>
                </a:lnTo>
                <a:lnTo>
                  <a:pt x="2331719" y="634745"/>
                </a:lnTo>
                <a:lnTo>
                  <a:pt x="233171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691522" y="2823440"/>
            <a:ext cx="1954530" cy="387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8030" marR="5080" indent="-735330">
              <a:lnSpc>
                <a:spcPct val="100000"/>
              </a:lnSpc>
            </a:pP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Combinere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me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t 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overige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 HTML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1000</TotalTime>
  <Words>1361</Words>
  <Application>Microsoft Macintosh PowerPoint</Application>
  <PresentationFormat>Custom</PresentationFormat>
  <Paragraphs>362</Paragraphs>
  <Slides>38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8" baseType="lpstr">
      <vt:lpstr>Arial</vt:lpstr>
      <vt:lpstr>Calibri</vt:lpstr>
      <vt:lpstr>Consolas</vt:lpstr>
      <vt:lpstr>Courier New</vt:lpstr>
      <vt:lpstr>Helvetica Neue</vt:lpstr>
      <vt:lpstr>Mangal</vt:lpstr>
      <vt:lpstr>Times New Roman</vt:lpstr>
      <vt:lpstr>Verdana</vt:lpstr>
      <vt:lpstr>Wingdings</vt:lpstr>
      <vt:lpstr>Office Theme</vt:lpstr>
      <vt:lpstr>PowerPoint Presentation</vt:lpstr>
      <vt:lpstr>Angular-app: Tree of components</vt:lpstr>
      <vt:lpstr>Application as a tree of components</vt:lpstr>
      <vt:lpstr>PowerPoint Presentation</vt:lpstr>
      <vt:lpstr>Component based</vt:lpstr>
      <vt:lpstr>Component based  A component adds logic to DOM elements Angular app consist of a treestructuur of components </vt:lpstr>
      <vt:lpstr>1. Detailcomponent maken</vt:lpstr>
      <vt:lpstr>2. Insluiten in Module</vt:lpstr>
      <vt:lpstr>3. Insluiten in HTML</vt:lpstr>
      <vt:lpstr>4. Resultaat</vt:lpstr>
      <vt:lpstr>Checkpoint</vt:lpstr>
      <vt:lpstr>PowerPoint Presentation</vt:lpstr>
      <vt:lpstr>Data flow tussen components</vt:lpstr>
      <vt:lpstr>Parent-Child flow: de annotatie @Input()</vt:lpstr>
      <vt:lpstr>Werken met @Input() in ChildComponent</vt:lpstr>
      <vt:lpstr>Parent Component aanpassen voor @Input</vt:lpstr>
      <vt:lpstr>Parent Component Class uitbreiden</vt:lpstr>
      <vt:lpstr>Resultaat</vt:lpstr>
      <vt:lpstr>Checkpoint</vt:lpstr>
      <vt:lpstr>Child-Parent flow: de annotatie @Output()</vt:lpstr>
      <vt:lpstr>PowerPoint Presentation</vt:lpstr>
      <vt:lpstr>Child-Parent flow: de annotatie @Output()</vt:lpstr>
      <vt:lpstr>Werkwijze – idem, maar dan andersom</vt:lpstr>
      <vt:lpstr>Een rating geven aan Cities</vt:lpstr>
      <vt:lpstr>Parent Component voorbereiden op ontvangen custom event</vt:lpstr>
      <vt:lpstr>Rating tonen in HTML</vt:lpstr>
      <vt:lpstr>Resultaat</vt:lpstr>
      <vt:lpstr>PowerPoint Presentation</vt:lpstr>
      <vt:lpstr>Checkpoint</vt:lpstr>
      <vt:lpstr>Communicatie tussen sibl</vt:lpstr>
      <vt:lpstr>Mooiere oplossing – Pub/Sub-systeem met Observables</vt:lpstr>
      <vt:lpstr>Event bus</vt:lpstr>
      <vt:lpstr>Opties</vt:lpstr>
      <vt:lpstr>PowerPoint Presentation</vt:lpstr>
      <vt:lpstr>PubSub-service maken</vt:lpstr>
      <vt:lpstr>1. OrderService</vt:lpstr>
      <vt:lpstr>2. Producer component (‘boek nu’-knop)</vt:lpstr>
      <vt:lpstr>PowerPoint Presentation</vt:lpstr>
    </vt:vector>
  </TitlesOfParts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Online2PDF.com</dc:creator>
  <cp:lastModifiedBy>Eijgermans, Peter</cp:lastModifiedBy>
  <cp:revision>24</cp:revision>
  <dcterms:created xsi:type="dcterms:W3CDTF">2019-02-17T16:59:04Z</dcterms:created>
  <dcterms:modified xsi:type="dcterms:W3CDTF">2019-02-26T09:49:25Z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2019-02-17T00:00:00Z</vt:filetime>
  </property>
  <property fmtid="{D5CDD505-2E9C-101B-9397-08002B2CF9AE}" pid="3" name="LastSaved">
    <vt:filetime>2019-02-17T00:00:00Z</vt:filetime>
  </property>
</Properties>
</file>